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4"/>
    <p:sldMasterId id="214748368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Abril Fatface"/>
      <p:regular r:id="rId24"/>
    </p:embeddedFont>
    <p:embeddedFont>
      <p:font typeface="Griffy"/>
      <p:regular r:id="rId25"/>
    </p:embeddedFont>
    <p:embeddedFont>
      <p:font typeface="Poppins"/>
      <p:regular r:id="rId26"/>
      <p:bold r:id="rId27"/>
      <p:italic r:id="rId28"/>
      <p:boldItalic r:id="rId29"/>
    </p:embeddedFont>
    <p:embeddedFont>
      <p:font typeface="Barlow Condensed"/>
      <p:regular r:id="rId30"/>
      <p:bold r:id="rId31"/>
      <p:italic r:id="rId32"/>
      <p:boldItalic r:id="rId33"/>
    </p:embeddedFont>
    <p:embeddedFont>
      <p:font typeface="Coming Soon"/>
      <p:regular r:id="rId34"/>
    </p:embeddedFont>
    <p:embeddedFont>
      <p:font typeface="Just Another Hand"/>
      <p:regular r:id="rId35"/>
    </p:embeddedFont>
    <p:embeddedFont>
      <p:font typeface="Homemade Apple"/>
      <p:regular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AbrilFatface-regular.fntdata"/><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Poppins-regular.fntdata"/><Relationship Id="rId25" Type="http://schemas.openxmlformats.org/officeDocument/2006/relationships/font" Target="fonts/Griffy-regular.fntdata"/><Relationship Id="rId28" Type="http://schemas.openxmlformats.org/officeDocument/2006/relationships/font" Target="fonts/Poppins-italic.fntdata"/><Relationship Id="rId27" Type="http://schemas.openxmlformats.org/officeDocument/2006/relationships/font" Target="fonts/Poppins-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Poppins-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BarlowCondensed-bold.fntdata"/><Relationship Id="rId30" Type="http://schemas.openxmlformats.org/officeDocument/2006/relationships/font" Target="fonts/BarlowCondensed-regular.fntdata"/><Relationship Id="rId11" Type="http://schemas.openxmlformats.org/officeDocument/2006/relationships/slide" Target="slides/slide5.xml"/><Relationship Id="rId33" Type="http://schemas.openxmlformats.org/officeDocument/2006/relationships/font" Target="fonts/BarlowCondensed-boldItalic.fntdata"/><Relationship Id="rId10" Type="http://schemas.openxmlformats.org/officeDocument/2006/relationships/slide" Target="slides/slide4.xml"/><Relationship Id="rId32" Type="http://schemas.openxmlformats.org/officeDocument/2006/relationships/font" Target="fonts/BarlowCondensed-italic.fntdata"/><Relationship Id="rId13" Type="http://schemas.openxmlformats.org/officeDocument/2006/relationships/slide" Target="slides/slide7.xml"/><Relationship Id="rId35" Type="http://schemas.openxmlformats.org/officeDocument/2006/relationships/font" Target="fonts/JustAnotherHand-regular.fntdata"/><Relationship Id="rId12" Type="http://schemas.openxmlformats.org/officeDocument/2006/relationships/slide" Target="slides/slide6.xml"/><Relationship Id="rId34" Type="http://schemas.openxmlformats.org/officeDocument/2006/relationships/font" Target="fonts/ComingSoon-regular.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HomemadeApple-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87a7002e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87a7002e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87a7002ea4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87a7002ea4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87a7002ea4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87a7002ea4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87a7002ea4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87a7002ea4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87a7002ea4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87a7002ea4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87a7002ea4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87a7002ea4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87a7002ea4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87a7002ea4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87a7002ea4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87a7002ea4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87a7002ea4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87a7002ea4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87a7002ea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87a7002ea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87a7002ea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87a7002ea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87a7002ea4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87a7002ea4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87a7002ea4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87a7002ea4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87a7002ea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87a7002ea4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87a7002ea4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87a7002ea4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87a7002ea4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87a7002ea4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87a7002ea4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87a7002ea4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slidesmania.com/" TargetMode="External"/><Relationship Id="rId3" Type="http://schemas.openxmlformats.org/officeDocument/2006/relationships/image" Target="../media/image2.png"/><Relationship Id="rId4" Type="http://schemas.openxmlformats.org/officeDocument/2006/relationships/hyperlink" Target="https://slidesmania.com/questions-powerpoint-google-slides/can-i-use-these-templates/" TargetMode="External"/><Relationship Id="rId11" Type="http://schemas.openxmlformats.org/officeDocument/2006/relationships/hyperlink" Target="https://www.instagram.com/slidesmania/" TargetMode="External"/><Relationship Id="rId10" Type="http://schemas.openxmlformats.org/officeDocument/2006/relationships/image" Target="../media/image3.png"/><Relationship Id="rId12" Type="http://schemas.openxmlformats.org/officeDocument/2006/relationships/image" Target="../media/image6.png"/><Relationship Id="rId9" Type="http://schemas.openxmlformats.org/officeDocument/2006/relationships/hyperlink" Target="https://www.pinterest.com/slidesmania/" TargetMode="External"/><Relationship Id="rId5" Type="http://schemas.openxmlformats.org/officeDocument/2006/relationships/hyperlink" Target="https://www.facebook.com/SlidesManiaSM/" TargetMode="External"/><Relationship Id="rId6" Type="http://schemas.openxmlformats.org/officeDocument/2006/relationships/image" Target="../media/image4.png"/><Relationship Id="rId7" Type="http://schemas.openxmlformats.org/officeDocument/2006/relationships/hyperlink" Target="https://twitter.com/SlidesManiaSM/" TargetMode="External"/><Relationship Id="rId8"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1 Title">
  <p:cSld name="CUSTOM">
    <p:spTree>
      <p:nvGrpSpPr>
        <p:cNvPr id="57" name="Shape 57"/>
        <p:cNvGrpSpPr/>
        <p:nvPr/>
      </p:nvGrpSpPr>
      <p:grpSpPr>
        <a:xfrm>
          <a:off x="0" y="0"/>
          <a:ext cx="0" cy="0"/>
          <a:chOff x="0" y="0"/>
          <a:chExt cx="0" cy="0"/>
        </a:xfrm>
      </p:grpSpPr>
      <p:sp>
        <p:nvSpPr>
          <p:cNvPr id="58" name="Google Shape;58;p14"/>
          <p:cNvSpPr txBox="1"/>
          <p:nvPr>
            <p:ph type="title"/>
          </p:nvPr>
        </p:nvSpPr>
        <p:spPr>
          <a:xfrm>
            <a:off x="655913" y="1440413"/>
            <a:ext cx="3896700" cy="923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6800"/>
              <a:buNone/>
              <a:defRPr sz="6800"/>
            </a:lvl1pPr>
            <a:lvl2pPr lvl="1" rtl="0" algn="l">
              <a:lnSpc>
                <a:spcPct val="100000"/>
              </a:lnSpc>
              <a:spcBef>
                <a:spcPts val="0"/>
              </a:spcBef>
              <a:spcAft>
                <a:spcPts val="0"/>
              </a:spcAft>
              <a:buSzPts val="6800"/>
              <a:buNone/>
              <a:defRPr sz="6800"/>
            </a:lvl2pPr>
            <a:lvl3pPr lvl="2" rtl="0" algn="l">
              <a:lnSpc>
                <a:spcPct val="100000"/>
              </a:lnSpc>
              <a:spcBef>
                <a:spcPts val="0"/>
              </a:spcBef>
              <a:spcAft>
                <a:spcPts val="0"/>
              </a:spcAft>
              <a:buSzPts val="6800"/>
              <a:buNone/>
              <a:defRPr sz="6800"/>
            </a:lvl3pPr>
            <a:lvl4pPr lvl="3" rtl="0" algn="l">
              <a:lnSpc>
                <a:spcPct val="100000"/>
              </a:lnSpc>
              <a:spcBef>
                <a:spcPts val="0"/>
              </a:spcBef>
              <a:spcAft>
                <a:spcPts val="0"/>
              </a:spcAft>
              <a:buSzPts val="6800"/>
              <a:buNone/>
              <a:defRPr sz="6800"/>
            </a:lvl4pPr>
            <a:lvl5pPr lvl="4" rtl="0" algn="l">
              <a:lnSpc>
                <a:spcPct val="100000"/>
              </a:lnSpc>
              <a:spcBef>
                <a:spcPts val="0"/>
              </a:spcBef>
              <a:spcAft>
                <a:spcPts val="0"/>
              </a:spcAft>
              <a:buSzPts val="6800"/>
              <a:buNone/>
              <a:defRPr sz="6800"/>
            </a:lvl5pPr>
            <a:lvl6pPr lvl="5" rtl="0" algn="l">
              <a:lnSpc>
                <a:spcPct val="100000"/>
              </a:lnSpc>
              <a:spcBef>
                <a:spcPts val="0"/>
              </a:spcBef>
              <a:spcAft>
                <a:spcPts val="0"/>
              </a:spcAft>
              <a:buSzPts val="6800"/>
              <a:buNone/>
              <a:defRPr sz="6800"/>
            </a:lvl6pPr>
            <a:lvl7pPr lvl="6" rtl="0" algn="l">
              <a:lnSpc>
                <a:spcPct val="100000"/>
              </a:lnSpc>
              <a:spcBef>
                <a:spcPts val="0"/>
              </a:spcBef>
              <a:spcAft>
                <a:spcPts val="0"/>
              </a:spcAft>
              <a:buSzPts val="6800"/>
              <a:buNone/>
              <a:defRPr sz="6800"/>
            </a:lvl7pPr>
            <a:lvl8pPr lvl="7" rtl="0" algn="l">
              <a:lnSpc>
                <a:spcPct val="100000"/>
              </a:lnSpc>
              <a:spcBef>
                <a:spcPts val="0"/>
              </a:spcBef>
              <a:spcAft>
                <a:spcPts val="0"/>
              </a:spcAft>
              <a:buSzPts val="6800"/>
              <a:buNone/>
              <a:defRPr sz="6800"/>
            </a:lvl8pPr>
            <a:lvl9pPr lvl="8" rtl="0" algn="l">
              <a:lnSpc>
                <a:spcPct val="100000"/>
              </a:lnSpc>
              <a:spcBef>
                <a:spcPts val="0"/>
              </a:spcBef>
              <a:spcAft>
                <a:spcPts val="0"/>
              </a:spcAft>
              <a:buSzPts val="6800"/>
              <a:buNone/>
              <a:defRPr sz="6800"/>
            </a:lvl9pPr>
          </a:lstStyle>
          <a:p/>
        </p:txBody>
      </p:sp>
      <p:sp>
        <p:nvSpPr>
          <p:cNvPr id="59" name="Google Shape;59;p14"/>
          <p:cNvSpPr txBox="1"/>
          <p:nvPr>
            <p:ph idx="1" type="subTitle"/>
          </p:nvPr>
        </p:nvSpPr>
        <p:spPr>
          <a:xfrm>
            <a:off x="5517825" y="2314331"/>
            <a:ext cx="2159700" cy="538500"/>
          </a:xfrm>
          <a:prstGeom prst="rect">
            <a:avLst/>
          </a:prstGeom>
          <a:noFill/>
          <a:ln>
            <a:noFill/>
          </a:ln>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a:lvl1pPr>
            <a:lvl2pPr lvl="1" rtl="0" algn="ctr">
              <a:lnSpc>
                <a:spcPct val="115000"/>
              </a:lnSpc>
              <a:spcBef>
                <a:spcPts val="1600"/>
              </a:spcBef>
              <a:spcAft>
                <a:spcPts val="0"/>
              </a:spcAft>
              <a:buSzPts val="1400"/>
              <a:buNone/>
              <a:defRPr/>
            </a:lvl2pPr>
            <a:lvl3pPr lvl="2" rtl="0" algn="ctr">
              <a:lnSpc>
                <a:spcPct val="115000"/>
              </a:lnSpc>
              <a:spcBef>
                <a:spcPts val="1600"/>
              </a:spcBef>
              <a:spcAft>
                <a:spcPts val="0"/>
              </a:spcAft>
              <a:buSzPts val="1400"/>
              <a:buNone/>
              <a:defRPr/>
            </a:lvl3pPr>
            <a:lvl4pPr lvl="3" rtl="0" algn="ctr">
              <a:lnSpc>
                <a:spcPct val="115000"/>
              </a:lnSpc>
              <a:spcBef>
                <a:spcPts val="1600"/>
              </a:spcBef>
              <a:spcAft>
                <a:spcPts val="0"/>
              </a:spcAft>
              <a:buSzPts val="1400"/>
              <a:buNone/>
              <a:defRPr/>
            </a:lvl4pPr>
            <a:lvl5pPr lvl="4" rtl="0" algn="ctr">
              <a:lnSpc>
                <a:spcPct val="115000"/>
              </a:lnSpc>
              <a:spcBef>
                <a:spcPts val="1600"/>
              </a:spcBef>
              <a:spcAft>
                <a:spcPts val="0"/>
              </a:spcAft>
              <a:buSzPts val="1400"/>
              <a:buNone/>
              <a:defRPr/>
            </a:lvl5pPr>
            <a:lvl6pPr lvl="5" rtl="0" algn="ctr">
              <a:lnSpc>
                <a:spcPct val="115000"/>
              </a:lnSpc>
              <a:spcBef>
                <a:spcPts val="1600"/>
              </a:spcBef>
              <a:spcAft>
                <a:spcPts val="0"/>
              </a:spcAft>
              <a:buSzPts val="1400"/>
              <a:buNone/>
              <a:defRPr/>
            </a:lvl6pPr>
            <a:lvl7pPr lvl="6" rtl="0" algn="ctr">
              <a:lnSpc>
                <a:spcPct val="115000"/>
              </a:lnSpc>
              <a:spcBef>
                <a:spcPts val="1600"/>
              </a:spcBef>
              <a:spcAft>
                <a:spcPts val="0"/>
              </a:spcAft>
              <a:buSzPts val="1400"/>
              <a:buNone/>
              <a:defRPr/>
            </a:lvl7pPr>
            <a:lvl8pPr lvl="7" rtl="0" algn="ctr">
              <a:lnSpc>
                <a:spcPct val="115000"/>
              </a:lnSpc>
              <a:spcBef>
                <a:spcPts val="1600"/>
              </a:spcBef>
              <a:spcAft>
                <a:spcPts val="0"/>
              </a:spcAft>
              <a:buSzPts val="1400"/>
              <a:buNone/>
              <a:defRPr/>
            </a:lvl8pPr>
            <a:lvl9pPr lvl="8" rtl="0" algn="ctr">
              <a:lnSpc>
                <a:spcPct val="115000"/>
              </a:lnSpc>
              <a:spcBef>
                <a:spcPts val="1600"/>
              </a:spcBef>
              <a:spcAft>
                <a:spcPts val="160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st title 1">
  <p:cSld name="CUSTOM_18_1">
    <p:spTree>
      <p:nvGrpSpPr>
        <p:cNvPr id="60" name="Shape 60"/>
        <p:cNvGrpSpPr/>
        <p:nvPr/>
      </p:nvGrpSpPr>
      <p:grpSpPr>
        <a:xfrm>
          <a:off x="0" y="0"/>
          <a:ext cx="0" cy="0"/>
          <a:chOff x="0" y="0"/>
          <a:chExt cx="0" cy="0"/>
        </a:xfrm>
      </p:grpSpPr>
      <p:sp>
        <p:nvSpPr>
          <p:cNvPr id="61" name="Google Shape;61;p15"/>
          <p:cNvSpPr txBox="1"/>
          <p:nvPr>
            <p:ph type="title"/>
          </p:nvPr>
        </p:nvSpPr>
        <p:spPr>
          <a:xfrm>
            <a:off x="311738" y="315829"/>
            <a:ext cx="8520600" cy="923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800"/>
              <a:buNone/>
              <a:defRPr sz="3800"/>
            </a:lvl1pPr>
            <a:lvl2pPr lvl="1" rtl="0" algn="ctr">
              <a:lnSpc>
                <a:spcPct val="100000"/>
              </a:lnSpc>
              <a:spcBef>
                <a:spcPts val="0"/>
              </a:spcBef>
              <a:spcAft>
                <a:spcPts val="0"/>
              </a:spcAft>
              <a:buSzPts val="5300"/>
              <a:buNone/>
              <a:defRPr sz="5300"/>
            </a:lvl2pPr>
            <a:lvl3pPr lvl="2" rtl="0" algn="ctr">
              <a:lnSpc>
                <a:spcPct val="100000"/>
              </a:lnSpc>
              <a:spcBef>
                <a:spcPts val="0"/>
              </a:spcBef>
              <a:spcAft>
                <a:spcPts val="0"/>
              </a:spcAft>
              <a:buSzPts val="5300"/>
              <a:buNone/>
              <a:defRPr sz="5300"/>
            </a:lvl3pPr>
            <a:lvl4pPr lvl="3" rtl="0" algn="ctr">
              <a:lnSpc>
                <a:spcPct val="100000"/>
              </a:lnSpc>
              <a:spcBef>
                <a:spcPts val="0"/>
              </a:spcBef>
              <a:spcAft>
                <a:spcPts val="0"/>
              </a:spcAft>
              <a:buSzPts val="5300"/>
              <a:buNone/>
              <a:defRPr sz="5300"/>
            </a:lvl4pPr>
            <a:lvl5pPr lvl="4" rtl="0" algn="ctr">
              <a:lnSpc>
                <a:spcPct val="100000"/>
              </a:lnSpc>
              <a:spcBef>
                <a:spcPts val="0"/>
              </a:spcBef>
              <a:spcAft>
                <a:spcPts val="0"/>
              </a:spcAft>
              <a:buSzPts val="5300"/>
              <a:buNone/>
              <a:defRPr sz="5300"/>
            </a:lvl5pPr>
            <a:lvl6pPr lvl="5" rtl="0" algn="ctr">
              <a:lnSpc>
                <a:spcPct val="100000"/>
              </a:lnSpc>
              <a:spcBef>
                <a:spcPts val="0"/>
              </a:spcBef>
              <a:spcAft>
                <a:spcPts val="0"/>
              </a:spcAft>
              <a:buSzPts val="5300"/>
              <a:buNone/>
              <a:defRPr sz="5300"/>
            </a:lvl6pPr>
            <a:lvl7pPr lvl="6" rtl="0" algn="ctr">
              <a:lnSpc>
                <a:spcPct val="100000"/>
              </a:lnSpc>
              <a:spcBef>
                <a:spcPts val="0"/>
              </a:spcBef>
              <a:spcAft>
                <a:spcPts val="0"/>
              </a:spcAft>
              <a:buSzPts val="5300"/>
              <a:buNone/>
              <a:defRPr sz="5300"/>
            </a:lvl7pPr>
            <a:lvl8pPr lvl="7" rtl="0" algn="ctr">
              <a:lnSpc>
                <a:spcPct val="100000"/>
              </a:lnSpc>
              <a:spcBef>
                <a:spcPts val="0"/>
              </a:spcBef>
              <a:spcAft>
                <a:spcPts val="0"/>
              </a:spcAft>
              <a:buSzPts val="5300"/>
              <a:buNone/>
              <a:defRPr sz="5300"/>
            </a:lvl8pPr>
            <a:lvl9pPr lvl="8" rtl="0" algn="ctr">
              <a:lnSpc>
                <a:spcPct val="100000"/>
              </a:lnSpc>
              <a:spcBef>
                <a:spcPts val="0"/>
              </a:spcBef>
              <a:spcAft>
                <a:spcPts val="0"/>
              </a:spcAft>
              <a:buSzPts val="5300"/>
              <a:buNone/>
              <a:defRPr sz="5300"/>
            </a:lvl9pPr>
          </a:lstStyle>
          <a:p/>
        </p:txBody>
      </p:sp>
      <p:pic>
        <p:nvPicPr>
          <p:cNvPr id="62" name="Google Shape;62;p15"/>
          <p:cNvPicPr preferRelativeResize="0"/>
          <p:nvPr/>
        </p:nvPicPr>
        <p:blipFill rotWithShape="1">
          <a:blip r:embed="rId2">
            <a:alphaModFix/>
          </a:blip>
          <a:srcRect b="0" l="0" r="0" t="289"/>
          <a:stretch/>
        </p:blipFill>
        <p:spPr>
          <a:xfrm rot="5400000">
            <a:off x="2026931" y="-2022757"/>
            <a:ext cx="5140030" cy="9185547"/>
          </a:xfrm>
          <a:custGeom>
            <a:rect b="b" l="l" r="r" t="t"/>
            <a:pathLst>
              <a:path extrusionOk="0" h="12288357" w="6853373">
                <a:moveTo>
                  <a:pt x="300866" y="11963891"/>
                </a:moveTo>
                <a:lnTo>
                  <a:pt x="6565981" y="11963891"/>
                </a:lnTo>
                <a:lnTo>
                  <a:pt x="6565981" y="324464"/>
                </a:lnTo>
                <a:lnTo>
                  <a:pt x="300866" y="324464"/>
                </a:lnTo>
                <a:close/>
                <a:moveTo>
                  <a:pt x="0" y="12288357"/>
                </a:moveTo>
                <a:lnTo>
                  <a:pt x="0" y="0"/>
                </a:lnTo>
                <a:lnTo>
                  <a:pt x="6853373" y="0"/>
                </a:lnTo>
                <a:lnTo>
                  <a:pt x="6853373" y="12288357"/>
                </a:lnTo>
                <a:close/>
              </a:path>
            </a:pathLst>
          </a:custGeom>
          <a:noFill/>
          <a:ln>
            <a:noFill/>
          </a:ln>
          <a:effectLst>
            <a:outerShdw blurRad="50800" rotWithShape="0" algn="br" dir="13500000" dist="38100">
              <a:srgbClr val="000000">
                <a:alpha val="40000"/>
              </a:srgbClr>
            </a:outerShdw>
          </a:effec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4 Section Title">
  <p:cSld name="CUSTOM_3">
    <p:spTree>
      <p:nvGrpSpPr>
        <p:cNvPr id="63" name="Shape 63"/>
        <p:cNvGrpSpPr/>
        <p:nvPr/>
      </p:nvGrpSpPr>
      <p:grpSpPr>
        <a:xfrm>
          <a:off x="0" y="0"/>
          <a:ext cx="0" cy="0"/>
          <a:chOff x="0" y="0"/>
          <a:chExt cx="0" cy="0"/>
        </a:xfrm>
      </p:grpSpPr>
      <p:sp>
        <p:nvSpPr>
          <p:cNvPr id="64" name="Google Shape;64;p16"/>
          <p:cNvSpPr txBox="1"/>
          <p:nvPr>
            <p:ph type="title"/>
          </p:nvPr>
        </p:nvSpPr>
        <p:spPr>
          <a:xfrm>
            <a:off x="361400" y="723750"/>
            <a:ext cx="2740200" cy="3509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1300"/>
              <a:buNone/>
              <a:defRPr sz="11300"/>
            </a:lvl1pPr>
            <a:lvl2pPr lvl="1" rtl="0" algn="r">
              <a:lnSpc>
                <a:spcPct val="100000"/>
              </a:lnSpc>
              <a:spcBef>
                <a:spcPts val="0"/>
              </a:spcBef>
              <a:spcAft>
                <a:spcPts val="0"/>
              </a:spcAft>
              <a:buSzPts val="11300"/>
              <a:buNone/>
              <a:defRPr sz="11300"/>
            </a:lvl2pPr>
            <a:lvl3pPr lvl="2" rtl="0" algn="r">
              <a:lnSpc>
                <a:spcPct val="100000"/>
              </a:lnSpc>
              <a:spcBef>
                <a:spcPts val="0"/>
              </a:spcBef>
              <a:spcAft>
                <a:spcPts val="0"/>
              </a:spcAft>
              <a:buSzPts val="11300"/>
              <a:buNone/>
              <a:defRPr sz="11300"/>
            </a:lvl3pPr>
            <a:lvl4pPr lvl="3" rtl="0" algn="r">
              <a:lnSpc>
                <a:spcPct val="100000"/>
              </a:lnSpc>
              <a:spcBef>
                <a:spcPts val="0"/>
              </a:spcBef>
              <a:spcAft>
                <a:spcPts val="0"/>
              </a:spcAft>
              <a:buSzPts val="11300"/>
              <a:buNone/>
              <a:defRPr sz="11300"/>
            </a:lvl4pPr>
            <a:lvl5pPr lvl="4" rtl="0" algn="r">
              <a:lnSpc>
                <a:spcPct val="100000"/>
              </a:lnSpc>
              <a:spcBef>
                <a:spcPts val="0"/>
              </a:spcBef>
              <a:spcAft>
                <a:spcPts val="0"/>
              </a:spcAft>
              <a:buSzPts val="11300"/>
              <a:buNone/>
              <a:defRPr sz="11300"/>
            </a:lvl5pPr>
            <a:lvl6pPr lvl="5" rtl="0" algn="r">
              <a:lnSpc>
                <a:spcPct val="100000"/>
              </a:lnSpc>
              <a:spcBef>
                <a:spcPts val="0"/>
              </a:spcBef>
              <a:spcAft>
                <a:spcPts val="0"/>
              </a:spcAft>
              <a:buSzPts val="11300"/>
              <a:buNone/>
              <a:defRPr sz="11300"/>
            </a:lvl6pPr>
            <a:lvl7pPr lvl="6" rtl="0" algn="r">
              <a:lnSpc>
                <a:spcPct val="100000"/>
              </a:lnSpc>
              <a:spcBef>
                <a:spcPts val="0"/>
              </a:spcBef>
              <a:spcAft>
                <a:spcPts val="0"/>
              </a:spcAft>
              <a:buSzPts val="11300"/>
              <a:buNone/>
              <a:defRPr sz="11300"/>
            </a:lvl7pPr>
            <a:lvl8pPr lvl="7" rtl="0" algn="r">
              <a:lnSpc>
                <a:spcPct val="100000"/>
              </a:lnSpc>
              <a:spcBef>
                <a:spcPts val="0"/>
              </a:spcBef>
              <a:spcAft>
                <a:spcPts val="0"/>
              </a:spcAft>
              <a:buSzPts val="11300"/>
              <a:buNone/>
              <a:defRPr sz="11300"/>
            </a:lvl8pPr>
            <a:lvl9pPr lvl="8" rtl="0" algn="r">
              <a:lnSpc>
                <a:spcPct val="100000"/>
              </a:lnSpc>
              <a:spcBef>
                <a:spcPts val="0"/>
              </a:spcBef>
              <a:spcAft>
                <a:spcPts val="0"/>
              </a:spcAft>
              <a:buSzPts val="11300"/>
              <a:buNone/>
              <a:defRPr sz="11300"/>
            </a:lvl9pPr>
          </a:lstStyle>
          <a:p/>
        </p:txBody>
      </p:sp>
      <p:sp>
        <p:nvSpPr>
          <p:cNvPr id="65" name="Google Shape;65;p16"/>
          <p:cNvSpPr txBox="1"/>
          <p:nvPr>
            <p:ph idx="1" type="subTitle"/>
          </p:nvPr>
        </p:nvSpPr>
        <p:spPr>
          <a:xfrm>
            <a:off x="3305025" y="1523850"/>
            <a:ext cx="5124000" cy="5385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2700"/>
              <a:buNone/>
              <a:defRPr b="1" sz="2700"/>
            </a:lvl1pPr>
            <a:lvl2pPr lvl="1" rtl="0" algn="l">
              <a:lnSpc>
                <a:spcPct val="115000"/>
              </a:lnSpc>
              <a:spcBef>
                <a:spcPts val="1600"/>
              </a:spcBef>
              <a:spcAft>
                <a:spcPts val="0"/>
              </a:spcAft>
              <a:buSzPts val="2700"/>
              <a:buNone/>
              <a:defRPr b="1" sz="2700"/>
            </a:lvl2pPr>
            <a:lvl3pPr lvl="2" rtl="0" algn="l">
              <a:lnSpc>
                <a:spcPct val="115000"/>
              </a:lnSpc>
              <a:spcBef>
                <a:spcPts val="1600"/>
              </a:spcBef>
              <a:spcAft>
                <a:spcPts val="0"/>
              </a:spcAft>
              <a:buSzPts val="2700"/>
              <a:buNone/>
              <a:defRPr b="1" sz="2700"/>
            </a:lvl3pPr>
            <a:lvl4pPr lvl="3" rtl="0" algn="l">
              <a:lnSpc>
                <a:spcPct val="115000"/>
              </a:lnSpc>
              <a:spcBef>
                <a:spcPts val="1600"/>
              </a:spcBef>
              <a:spcAft>
                <a:spcPts val="0"/>
              </a:spcAft>
              <a:buSzPts val="2700"/>
              <a:buNone/>
              <a:defRPr b="1" sz="2700"/>
            </a:lvl4pPr>
            <a:lvl5pPr lvl="4" rtl="0" algn="l">
              <a:lnSpc>
                <a:spcPct val="115000"/>
              </a:lnSpc>
              <a:spcBef>
                <a:spcPts val="1600"/>
              </a:spcBef>
              <a:spcAft>
                <a:spcPts val="0"/>
              </a:spcAft>
              <a:buSzPts val="2700"/>
              <a:buNone/>
              <a:defRPr b="1" sz="2700"/>
            </a:lvl5pPr>
            <a:lvl6pPr lvl="5" rtl="0" algn="l">
              <a:lnSpc>
                <a:spcPct val="115000"/>
              </a:lnSpc>
              <a:spcBef>
                <a:spcPts val="1600"/>
              </a:spcBef>
              <a:spcAft>
                <a:spcPts val="0"/>
              </a:spcAft>
              <a:buSzPts val="2700"/>
              <a:buNone/>
              <a:defRPr b="1" sz="2700"/>
            </a:lvl6pPr>
            <a:lvl7pPr lvl="6" rtl="0" algn="l">
              <a:lnSpc>
                <a:spcPct val="115000"/>
              </a:lnSpc>
              <a:spcBef>
                <a:spcPts val="1600"/>
              </a:spcBef>
              <a:spcAft>
                <a:spcPts val="0"/>
              </a:spcAft>
              <a:buSzPts val="2700"/>
              <a:buNone/>
              <a:defRPr b="1" sz="2700"/>
            </a:lvl7pPr>
            <a:lvl8pPr lvl="7" rtl="0" algn="l">
              <a:lnSpc>
                <a:spcPct val="115000"/>
              </a:lnSpc>
              <a:spcBef>
                <a:spcPts val="1600"/>
              </a:spcBef>
              <a:spcAft>
                <a:spcPts val="0"/>
              </a:spcAft>
              <a:buSzPts val="2700"/>
              <a:buNone/>
              <a:defRPr b="1" sz="2700"/>
            </a:lvl8pPr>
            <a:lvl9pPr lvl="8" rtl="0" algn="l">
              <a:lnSpc>
                <a:spcPct val="115000"/>
              </a:lnSpc>
              <a:spcBef>
                <a:spcPts val="1600"/>
              </a:spcBef>
              <a:spcAft>
                <a:spcPts val="1600"/>
              </a:spcAft>
              <a:buSzPts val="2700"/>
              <a:buNone/>
              <a:defRPr b="1" sz="2700"/>
            </a:lvl9pPr>
          </a:lstStyle>
          <a:p/>
        </p:txBody>
      </p:sp>
      <p:sp>
        <p:nvSpPr>
          <p:cNvPr id="66" name="Google Shape;66;p16"/>
          <p:cNvSpPr txBox="1"/>
          <p:nvPr>
            <p:ph idx="2" type="body"/>
          </p:nvPr>
        </p:nvSpPr>
        <p:spPr>
          <a:xfrm>
            <a:off x="3290231" y="2224219"/>
            <a:ext cx="5115300" cy="1556400"/>
          </a:xfrm>
          <a:prstGeom prst="rect">
            <a:avLst/>
          </a:prstGeom>
          <a:noFill/>
          <a:ln>
            <a:noFill/>
          </a:ln>
        </p:spPr>
        <p:txBody>
          <a:bodyPr anchorCtr="0" anchor="ctr" bIns="91425" lIns="91425" spcFirstLastPara="1" rIns="91425" wrap="square" tIns="91425">
            <a:noAutofit/>
          </a:bodyPr>
          <a:lstStyle>
            <a:lvl1pPr indent="-317500" lvl="0" marL="457200" rtl="0" algn="l">
              <a:lnSpc>
                <a:spcPct val="115000"/>
              </a:lnSpc>
              <a:spcBef>
                <a:spcPts val="0"/>
              </a:spcBef>
              <a:spcAft>
                <a:spcPts val="0"/>
              </a:spcAft>
              <a:buSzPts val="14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Intro">
  <p:cSld name="CUSTOM_1">
    <p:spTree>
      <p:nvGrpSpPr>
        <p:cNvPr id="67" name="Shape 67"/>
        <p:cNvGrpSpPr/>
        <p:nvPr/>
      </p:nvGrpSpPr>
      <p:grpSpPr>
        <a:xfrm>
          <a:off x="0" y="0"/>
          <a:ext cx="0" cy="0"/>
          <a:chOff x="0" y="0"/>
          <a:chExt cx="0" cy="0"/>
        </a:xfrm>
      </p:grpSpPr>
      <p:sp>
        <p:nvSpPr>
          <p:cNvPr id="68" name="Google Shape;68;p17"/>
          <p:cNvSpPr txBox="1"/>
          <p:nvPr>
            <p:ph type="title"/>
          </p:nvPr>
        </p:nvSpPr>
        <p:spPr>
          <a:xfrm>
            <a:off x="4554544" y="1187981"/>
            <a:ext cx="3991800" cy="9936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5300"/>
              <a:buFont typeface="Aldrich"/>
              <a:buNone/>
              <a:defRPr sz="5300"/>
            </a:lvl1pPr>
            <a:lvl2pPr lvl="1" rtl="0" algn="r">
              <a:lnSpc>
                <a:spcPct val="100000"/>
              </a:lnSpc>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2pPr>
            <a:lvl3pPr lvl="2" rtl="0" algn="r">
              <a:lnSpc>
                <a:spcPct val="100000"/>
              </a:lnSpc>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3pPr>
            <a:lvl4pPr lvl="3" rtl="0" algn="r">
              <a:lnSpc>
                <a:spcPct val="100000"/>
              </a:lnSpc>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4pPr>
            <a:lvl5pPr lvl="4" rtl="0" algn="r">
              <a:lnSpc>
                <a:spcPct val="100000"/>
              </a:lnSpc>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5pPr>
            <a:lvl6pPr lvl="5" rtl="0" algn="r">
              <a:lnSpc>
                <a:spcPct val="100000"/>
              </a:lnSpc>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6pPr>
            <a:lvl7pPr lvl="6" rtl="0" algn="r">
              <a:lnSpc>
                <a:spcPct val="100000"/>
              </a:lnSpc>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7pPr>
            <a:lvl8pPr lvl="7" rtl="0" algn="r">
              <a:lnSpc>
                <a:spcPct val="100000"/>
              </a:lnSpc>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8pPr>
            <a:lvl9pPr lvl="8" rtl="0" algn="r">
              <a:lnSpc>
                <a:spcPct val="100000"/>
              </a:lnSpc>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9pPr>
          </a:lstStyle>
          <a:p/>
        </p:txBody>
      </p:sp>
      <p:sp>
        <p:nvSpPr>
          <p:cNvPr id="69" name="Google Shape;69;p17"/>
          <p:cNvSpPr txBox="1"/>
          <p:nvPr>
            <p:ph idx="1" type="body"/>
          </p:nvPr>
        </p:nvSpPr>
        <p:spPr>
          <a:xfrm>
            <a:off x="4554525" y="2241206"/>
            <a:ext cx="3991800" cy="1677000"/>
          </a:xfrm>
          <a:prstGeom prst="rect">
            <a:avLst/>
          </a:prstGeom>
          <a:noFill/>
          <a:ln>
            <a:noFill/>
          </a:ln>
        </p:spPr>
        <p:txBody>
          <a:bodyPr anchorCtr="0" anchor="t" bIns="91425" lIns="91425" spcFirstLastPara="1" rIns="91425" wrap="square" tIns="91425">
            <a:noAutofit/>
          </a:bodyPr>
          <a:lstStyle>
            <a:lvl1pPr indent="-317500" lvl="0" marL="457200" rtl="0" algn="r">
              <a:lnSpc>
                <a:spcPct val="115000"/>
              </a:lnSpc>
              <a:spcBef>
                <a:spcPts val="0"/>
              </a:spcBef>
              <a:spcAft>
                <a:spcPts val="0"/>
              </a:spcAft>
              <a:buSzPts val="1400"/>
              <a:buChar char="●"/>
              <a:defRPr/>
            </a:lvl1pPr>
            <a:lvl2pPr indent="-317500" lvl="1" marL="914400" rtl="0" algn="r">
              <a:lnSpc>
                <a:spcPct val="115000"/>
              </a:lnSpc>
              <a:spcBef>
                <a:spcPts val="1600"/>
              </a:spcBef>
              <a:spcAft>
                <a:spcPts val="0"/>
              </a:spcAft>
              <a:buSzPts val="1400"/>
              <a:buChar char="○"/>
              <a:defRPr/>
            </a:lvl2pPr>
            <a:lvl3pPr indent="-317500" lvl="2" marL="1371600" rtl="0" algn="r">
              <a:lnSpc>
                <a:spcPct val="115000"/>
              </a:lnSpc>
              <a:spcBef>
                <a:spcPts val="1600"/>
              </a:spcBef>
              <a:spcAft>
                <a:spcPts val="0"/>
              </a:spcAft>
              <a:buSzPts val="1400"/>
              <a:buChar char="■"/>
              <a:defRPr/>
            </a:lvl3pPr>
            <a:lvl4pPr indent="-317500" lvl="3" marL="1828800" rtl="0" algn="r">
              <a:lnSpc>
                <a:spcPct val="115000"/>
              </a:lnSpc>
              <a:spcBef>
                <a:spcPts val="1600"/>
              </a:spcBef>
              <a:spcAft>
                <a:spcPts val="0"/>
              </a:spcAft>
              <a:buSzPts val="1400"/>
              <a:buChar char="●"/>
              <a:defRPr/>
            </a:lvl4pPr>
            <a:lvl5pPr indent="-317500" lvl="4" marL="2286000" rtl="0" algn="r">
              <a:lnSpc>
                <a:spcPct val="115000"/>
              </a:lnSpc>
              <a:spcBef>
                <a:spcPts val="1600"/>
              </a:spcBef>
              <a:spcAft>
                <a:spcPts val="0"/>
              </a:spcAft>
              <a:buSzPts val="1400"/>
              <a:buChar char="○"/>
              <a:defRPr/>
            </a:lvl5pPr>
            <a:lvl6pPr indent="-317500" lvl="5" marL="2743200" rtl="0" algn="r">
              <a:lnSpc>
                <a:spcPct val="115000"/>
              </a:lnSpc>
              <a:spcBef>
                <a:spcPts val="1600"/>
              </a:spcBef>
              <a:spcAft>
                <a:spcPts val="0"/>
              </a:spcAft>
              <a:buSzPts val="1400"/>
              <a:buChar char="■"/>
              <a:defRPr/>
            </a:lvl6pPr>
            <a:lvl7pPr indent="-317500" lvl="6" marL="3200400" rtl="0" algn="r">
              <a:lnSpc>
                <a:spcPct val="115000"/>
              </a:lnSpc>
              <a:spcBef>
                <a:spcPts val="1600"/>
              </a:spcBef>
              <a:spcAft>
                <a:spcPts val="0"/>
              </a:spcAft>
              <a:buSzPts val="1400"/>
              <a:buChar char="●"/>
              <a:defRPr/>
            </a:lvl7pPr>
            <a:lvl8pPr indent="-317500" lvl="7" marL="3657600" rtl="0" algn="r">
              <a:lnSpc>
                <a:spcPct val="115000"/>
              </a:lnSpc>
              <a:spcBef>
                <a:spcPts val="1600"/>
              </a:spcBef>
              <a:spcAft>
                <a:spcPts val="0"/>
              </a:spcAft>
              <a:buSzPts val="1400"/>
              <a:buChar char="○"/>
              <a:defRPr/>
            </a:lvl8pPr>
            <a:lvl9pPr indent="-317500" lvl="8" marL="4114800" rtl="0" algn="r">
              <a:lnSpc>
                <a:spcPct val="115000"/>
              </a:lnSpc>
              <a:spcBef>
                <a:spcPts val="1600"/>
              </a:spcBef>
              <a:spcAft>
                <a:spcPts val="1600"/>
              </a:spcAft>
              <a:buSzPts val="1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3 Talking Points">
  <p:cSld name="CUSTOM_2">
    <p:spTree>
      <p:nvGrpSpPr>
        <p:cNvPr id="70" name="Shape 70"/>
        <p:cNvGrpSpPr/>
        <p:nvPr/>
      </p:nvGrpSpPr>
      <p:grpSpPr>
        <a:xfrm>
          <a:off x="0" y="0"/>
          <a:ext cx="0" cy="0"/>
          <a:chOff x="0" y="0"/>
          <a:chExt cx="0" cy="0"/>
        </a:xfrm>
      </p:grpSpPr>
      <p:sp>
        <p:nvSpPr>
          <p:cNvPr id="71" name="Google Shape;71;p18"/>
          <p:cNvSpPr txBox="1"/>
          <p:nvPr>
            <p:ph type="title"/>
          </p:nvPr>
        </p:nvSpPr>
        <p:spPr>
          <a:xfrm>
            <a:off x="730256" y="673631"/>
            <a:ext cx="78270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4500"/>
              <a:buFont typeface="Aldrich"/>
              <a:buNone/>
              <a:defRPr sz="4500"/>
            </a:lvl1pPr>
            <a:lvl2pPr lvl="1"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2pPr>
            <a:lvl3pPr lvl="2"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3pPr>
            <a:lvl4pPr lvl="3"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4pPr>
            <a:lvl5pPr lvl="4"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5pPr>
            <a:lvl6pPr lvl="5"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6pPr>
            <a:lvl7pPr lvl="6"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7pPr>
            <a:lvl8pPr lvl="7"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8pPr>
            <a:lvl9pPr lvl="8"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9pPr>
          </a:lstStyle>
          <a:p/>
        </p:txBody>
      </p:sp>
      <p:sp>
        <p:nvSpPr>
          <p:cNvPr id="72" name="Google Shape;72;p18"/>
          <p:cNvSpPr txBox="1"/>
          <p:nvPr>
            <p:ph idx="1" type="body"/>
          </p:nvPr>
        </p:nvSpPr>
        <p:spPr>
          <a:xfrm>
            <a:off x="1992769" y="2365444"/>
            <a:ext cx="6716700" cy="2162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One column">
  <p:cSld name="CUSTOM_5">
    <p:spTree>
      <p:nvGrpSpPr>
        <p:cNvPr id="73" name="Shape 73"/>
        <p:cNvGrpSpPr/>
        <p:nvPr/>
      </p:nvGrpSpPr>
      <p:grpSpPr>
        <a:xfrm>
          <a:off x="0" y="0"/>
          <a:ext cx="0" cy="0"/>
          <a:chOff x="0" y="0"/>
          <a:chExt cx="0" cy="0"/>
        </a:xfrm>
      </p:grpSpPr>
      <p:sp>
        <p:nvSpPr>
          <p:cNvPr id="74" name="Google Shape;74;p19"/>
          <p:cNvSpPr txBox="1"/>
          <p:nvPr>
            <p:ph idx="1" type="subTitle"/>
          </p:nvPr>
        </p:nvSpPr>
        <p:spPr>
          <a:xfrm>
            <a:off x="2451208" y="1518131"/>
            <a:ext cx="3576600" cy="5385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600"/>
              <a:buNone/>
              <a:defRPr b="1" sz="1600"/>
            </a:lvl1pPr>
            <a:lvl2pPr lvl="1" rtl="0" algn="l">
              <a:lnSpc>
                <a:spcPct val="115000"/>
              </a:lnSpc>
              <a:spcBef>
                <a:spcPts val="1600"/>
              </a:spcBef>
              <a:spcAft>
                <a:spcPts val="0"/>
              </a:spcAft>
              <a:buSzPts val="1600"/>
              <a:buNone/>
              <a:defRPr b="1" sz="1600"/>
            </a:lvl2pPr>
            <a:lvl3pPr lvl="2" rtl="0" algn="l">
              <a:lnSpc>
                <a:spcPct val="115000"/>
              </a:lnSpc>
              <a:spcBef>
                <a:spcPts val="1600"/>
              </a:spcBef>
              <a:spcAft>
                <a:spcPts val="0"/>
              </a:spcAft>
              <a:buSzPts val="1600"/>
              <a:buNone/>
              <a:defRPr b="1" sz="1600"/>
            </a:lvl3pPr>
            <a:lvl4pPr lvl="3" rtl="0" algn="l">
              <a:lnSpc>
                <a:spcPct val="115000"/>
              </a:lnSpc>
              <a:spcBef>
                <a:spcPts val="1600"/>
              </a:spcBef>
              <a:spcAft>
                <a:spcPts val="0"/>
              </a:spcAft>
              <a:buSzPts val="1600"/>
              <a:buNone/>
              <a:defRPr b="1" sz="1600"/>
            </a:lvl4pPr>
            <a:lvl5pPr lvl="4" rtl="0" algn="l">
              <a:lnSpc>
                <a:spcPct val="115000"/>
              </a:lnSpc>
              <a:spcBef>
                <a:spcPts val="1600"/>
              </a:spcBef>
              <a:spcAft>
                <a:spcPts val="0"/>
              </a:spcAft>
              <a:buSzPts val="1600"/>
              <a:buNone/>
              <a:defRPr b="1" sz="1600"/>
            </a:lvl5pPr>
            <a:lvl6pPr lvl="5" rtl="0" algn="l">
              <a:lnSpc>
                <a:spcPct val="115000"/>
              </a:lnSpc>
              <a:spcBef>
                <a:spcPts val="1600"/>
              </a:spcBef>
              <a:spcAft>
                <a:spcPts val="0"/>
              </a:spcAft>
              <a:buSzPts val="1600"/>
              <a:buNone/>
              <a:defRPr b="1" sz="1600"/>
            </a:lvl6pPr>
            <a:lvl7pPr lvl="6" rtl="0" algn="l">
              <a:lnSpc>
                <a:spcPct val="115000"/>
              </a:lnSpc>
              <a:spcBef>
                <a:spcPts val="1600"/>
              </a:spcBef>
              <a:spcAft>
                <a:spcPts val="0"/>
              </a:spcAft>
              <a:buSzPts val="1600"/>
              <a:buNone/>
              <a:defRPr b="1" sz="1600"/>
            </a:lvl7pPr>
            <a:lvl8pPr lvl="7" rtl="0" algn="l">
              <a:lnSpc>
                <a:spcPct val="115000"/>
              </a:lnSpc>
              <a:spcBef>
                <a:spcPts val="1600"/>
              </a:spcBef>
              <a:spcAft>
                <a:spcPts val="0"/>
              </a:spcAft>
              <a:buSzPts val="1600"/>
              <a:buNone/>
              <a:defRPr b="1" sz="1600"/>
            </a:lvl8pPr>
            <a:lvl9pPr lvl="8" rtl="0" algn="l">
              <a:lnSpc>
                <a:spcPct val="115000"/>
              </a:lnSpc>
              <a:spcBef>
                <a:spcPts val="1600"/>
              </a:spcBef>
              <a:spcAft>
                <a:spcPts val="1600"/>
              </a:spcAft>
              <a:buSzPts val="1600"/>
              <a:buNone/>
              <a:defRPr b="1" sz="1600"/>
            </a:lvl9pPr>
          </a:lstStyle>
          <a:p/>
        </p:txBody>
      </p:sp>
      <p:sp>
        <p:nvSpPr>
          <p:cNvPr id="75" name="Google Shape;75;p19"/>
          <p:cNvSpPr txBox="1"/>
          <p:nvPr>
            <p:ph type="title"/>
          </p:nvPr>
        </p:nvSpPr>
        <p:spPr>
          <a:xfrm>
            <a:off x="2426250" y="445031"/>
            <a:ext cx="41862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4500"/>
              <a:buFont typeface="Aldrich"/>
              <a:buNone/>
              <a:defRPr sz="4500"/>
            </a:lvl1pPr>
            <a:lvl2pPr lvl="1"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2pPr>
            <a:lvl3pPr lvl="2"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3pPr>
            <a:lvl4pPr lvl="3"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4pPr>
            <a:lvl5pPr lvl="4"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5pPr>
            <a:lvl6pPr lvl="5"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6pPr>
            <a:lvl7pPr lvl="6"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7pPr>
            <a:lvl8pPr lvl="7"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8pPr>
            <a:lvl9pPr lvl="8"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9pPr>
          </a:lstStyle>
          <a:p/>
        </p:txBody>
      </p:sp>
      <p:sp>
        <p:nvSpPr>
          <p:cNvPr id="76" name="Google Shape;76;p19"/>
          <p:cNvSpPr txBox="1"/>
          <p:nvPr>
            <p:ph idx="2" type="body"/>
          </p:nvPr>
        </p:nvSpPr>
        <p:spPr>
          <a:xfrm>
            <a:off x="3036038" y="2013263"/>
            <a:ext cx="3680700" cy="25773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Two columns">
  <p:cSld name="CUSTOM_4">
    <p:spTree>
      <p:nvGrpSpPr>
        <p:cNvPr id="77" name="Shape 77"/>
        <p:cNvGrpSpPr/>
        <p:nvPr/>
      </p:nvGrpSpPr>
      <p:grpSpPr>
        <a:xfrm>
          <a:off x="0" y="0"/>
          <a:ext cx="0" cy="0"/>
          <a:chOff x="0" y="0"/>
          <a:chExt cx="0" cy="0"/>
        </a:xfrm>
      </p:grpSpPr>
      <p:sp>
        <p:nvSpPr>
          <p:cNvPr id="78" name="Google Shape;78;p20"/>
          <p:cNvSpPr txBox="1"/>
          <p:nvPr>
            <p:ph idx="1" type="subTitle"/>
          </p:nvPr>
        </p:nvSpPr>
        <p:spPr>
          <a:xfrm>
            <a:off x="336650" y="1518125"/>
            <a:ext cx="2992200" cy="5385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600"/>
              <a:buNone/>
              <a:defRPr b="1" sz="1600"/>
            </a:lvl1pPr>
            <a:lvl2pPr lvl="1" rtl="0" algn="l">
              <a:lnSpc>
                <a:spcPct val="115000"/>
              </a:lnSpc>
              <a:spcBef>
                <a:spcPts val="1600"/>
              </a:spcBef>
              <a:spcAft>
                <a:spcPts val="0"/>
              </a:spcAft>
              <a:buSzPts val="1600"/>
              <a:buNone/>
              <a:defRPr b="1" sz="1600"/>
            </a:lvl2pPr>
            <a:lvl3pPr lvl="2" rtl="0" algn="l">
              <a:lnSpc>
                <a:spcPct val="115000"/>
              </a:lnSpc>
              <a:spcBef>
                <a:spcPts val="1600"/>
              </a:spcBef>
              <a:spcAft>
                <a:spcPts val="0"/>
              </a:spcAft>
              <a:buSzPts val="1600"/>
              <a:buNone/>
              <a:defRPr b="1" sz="1600"/>
            </a:lvl3pPr>
            <a:lvl4pPr lvl="3" rtl="0" algn="l">
              <a:lnSpc>
                <a:spcPct val="115000"/>
              </a:lnSpc>
              <a:spcBef>
                <a:spcPts val="1600"/>
              </a:spcBef>
              <a:spcAft>
                <a:spcPts val="0"/>
              </a:spcAft>
              <a:buSzPts val="1600"/>
              <a:buNone/>
              <a:defRPr b="1" sz="1600"/>
            </a:lvl4pPr>
            <a:lvl5pPr lvl="4" rtl="0" algn="l">
              <a:lnSpc>
                <a:spcPct val="115000"/>
              </a:lnSpc>
              <a:spcBef>
                <a:spcPts val="1600"/>
              </a:spcBef>
              <a:spcAft>
                <a:spcPts val="0"/>
              </a:spcAft>
              <a:buSzPts val="1600"/>
              <a:buNone/>
              <a:defRPr b="1" sz="1600"/>
            </a:lvl5pPr>
            <a:lvl6pPr lvl="5" rtl="0" algn="l">
              <a:lnSpc>
                <a:spcPct val="115000"/>
              </a:lnSpc>
              <a:spcBef>
                <a:spcPts val="1600"/>
              </a:spcBef>
              <a:spcAft>
                <a:spcPts val="0"/>
              </a:spcAft>
              <a:buSzPts val="1600"/>
              <a:buNone/>
              <a:defRPr b="1" sz="1600"/>
            </a:lvl6pPr>
            <a:lvl7pPr lvl="6" rtl="0" algn="l">
              <a:lnSpc>
                <a:spcPct val="115000"/>
              </a:lnSpc>
              <a:spcBef>
                <a:spcPts val="1600"/>
              </a:spcBef>
              <a:spcAft>
                <a:spcPts val="0"/>
              </a:spcAft>
              <a:buSzPts val="1600"/>
              <a:buNone/>
              <a:defRPr b="1" sz="1600"/>
            </a:lvl7pPr>
            <a:lvl8pPr lvl="7" rtl="0" algn="l">
              <a:lnSpc>
                <a:spcPct val="115000"/>
              </a:lnSpc>
              <a:spcBef>
                <a:spcPts val="1600"/>
              </a:spcBef>
              <a:spcAft>
                <a:spcPts val="0"/>
              </a:spcAft>
              <a:buSzPts val="1600"/>
              <a:buNone/>
              <a:defRPr b="1" sz="1600"/>
            </a:lvl8pPr>
            <a:lvl9pPr lvl="8" rtl="0" algn="l">
              <a:lnSpc>
                <a:spcPct val="115000"/>
              </a:lnSpc>
              <a:spcBef>
                <a:spcPts val="1600"/>
              </a:spcBef>
              <a:spcAft>
                <a:spcPts val="1600"/>
              </a:spcAft>
              <a:buSzPts val="1600"/>
              <a:buNone/>
              <a:defRPr b="1" sz="1600"/>
            </a:lvl9pPr>
          </a:lstStyle>
          <a:p/>
        </p:txBody>
      </p:sp>
      <p:sp>
        <p:nvSpPr>
          <p:cNvPr id="79" name="Google Shape;79;p20"/>
          <p:cNvSpPr txBox="1"/>
          <p:nvPr>
            <p:ph idx="2" type="subTitle"/>
          </p:nvPr>
        </p:nvSpPr>
        <p:spPr>
          <a:xfrm>
            <a:off x="4572350" y="1518125"/>
            <a:ext cx="2992200" cy="5385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600"/>
              <a:buNone/>
              <a:defRPr b="1" sz="1600"/>
            </a:lvl1pPr>
            <a:lvl2pPr lvl="1" rtl="0" algn="l">
              <a:lnSpc>
                <a:spcPct val="115000"/>
              </a:lnSpc>
              <a:spcBef>
                <a:spcPts val="1600"/>
              </a:spcBef>
              <a:spcAft>
                <a:spcPts val="0"/>
              </a:spcAft>
              <a:buSzPts val="1600"/>
              <a:buNone/>
              <a:defRPr b="1" sz="1600"/>
            </a:lvl2pPr>
            <a:lvl3pPr lvl="2" rtl="0" algn="l">
              <a:lnSpc>
                <a:spcPct val="115000"/>
              </a:lnSpc>
              <a:spcBef>
                <a:spcPts val="1600"/>
              </a:spcBef>
              <a:spcAft>
                <a:spcPts val="0"/>
              </a:spcAft>
              <a:buSzPts val="1600"/>
              <a:buNone/>
              <a:defRPr b="1" sz="1600"/>
            </a:lvl3pPr>
            <a:lvl4pPr lvl="3" rtl="0" algn="l">
              <a:lnSpc>
                <a:spcPct val="115000"/>
              </a:lnSpc>
              <a:spcBef>
                <a:spcPts val="1600"/>
              </a:spcBef>
              <a:spcAft>
                <a:spcPts val="0"/>
              </a:spcAft>
              <a:buSzPts val="1600"/>
              <a:buNone/>
              <a:defRPr b="1" sz="1600"/>
            </a:lvl4pPr>
            <a:lvl5pPr lvl="4" rtl="0" algn="l">
              <a:lnSpc>
                <a:spcPct val="115000"/>
              </a:lnSpc>
              <a:spcBef>
                <a:spcPts val="1600"/>
              </a:spcBef>
              <a:spcAft>
                <a:spcPts val="0"/>
              </a:spcAft>
              <a:buSzPts val="1600"/>
              <a:buNone/>
              <a:defRPr b="1" sz="1600"/>
            </a:lvl5pPr>
            <a:lvl6pPr lvl="5" rtl="0" algn="l">
              <a:lnSpc>
                <a:spcPct val="115000"/>
              </a:lnSpc>
              <a:spcBef>
                <a:spcPts val="1600"/>
              </a:spcBef>
              <a:spcAft>
                <a:spcPts val="0"/>
              </a:spcAft>
              <a:buSzPts val="1600"/>
              <a:buNone/>
              <a:defRPr b="1" sz="1600"/>
            </a:lvl6pPr>
            <a:lvl7pPr lvl="6" rtl="0" algn="l">
              <a:lnSpc>
                <a:spcPct val="115000"/>
              </a:lnSpc>
              <a:spcBef>
                <a:spcPts val="1600"/>
              </a:spcBef>
              <a:spcAft>
                <a:spcPts val="0"/>
              </a:spcAft>
              <a:buSzPts val="1600"/>
              <a:buNone/>
              <a:defRPr b="1" sz="1600"/>
            </a:lvl7pPr>
            <a:lvl8pPr lvl="7" rtl="0" algn="l">
              <a:lnSpc>
                <a:spcPct val="115000"/>
              </a:lnSpc>
              <a:spcBef>
                <a:spcPts val="1600"/>
              </a:spcBef>
              <a:spcAft>
                <a:spcPts val="0"/>
              </a:spcAft>
              <a:buSzPts val="1600"/>
              <a:buNone/>
              <a:defRPr b="1" sz="1600"/>
            </a:lvl8pPr>
            <a:lvl9pPr lvl="8" rtl="0" algn="l">
              <a:lnSpc>
                <a:spcPct val="115000"/>
              </a:lnSpc>
              <a:spcBef>
                <a:spcPts val="1600"/>
              </a:spcBef>
              <a:spcAft>
                <a:spcPts val="1600"/>
              </a:spcAft>
              <a:buSzPts val="1600"/>
              <a:buNone/>
              <a:defRPr b="1" sz="1600"/>
            </a:lvl9pPr>
          </a:lstStyle>
          <a:p/>
        </p:txBody>
      </p:sp>
      <p:sp>
        <p:nvSpPr>
          <p:cNvPr id="80" name="Google Shape;80;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4500"/>
              <a:buFont typeface="Aldrich"/>
              <a:buNone/>
              <a:defRPr sz="4500"/>
            </a:lvl1pPr>
            <a:lvl2pPr lvl="1"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2pPr>
            <a:lvl3pPr lvl="2"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3pPr>
            <a:lvl4pPr lvl="3"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4pPr>
            <a:lvl5pPr lvl="4"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5pPr>
            <a:lvl6pPr lvl="5"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6pPr>
            <a:lvl7pPr lvl="6"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7pPr>
            <a:lvl8pPr lvl="7"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8pPr>
            <a:lvl9pPr lvl="8"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9pPr>
          </a:lstStyle>
          <a:p/>
        </p:txBody>
      </p:sp>
      <p:sp>
        <p:nvSpPr>
          <p:cNvPr id="81" name="Google Shape;81;p20"/>
          <p:cNvSpPr txBox="1"/>
          <p:nvPr>
            <p:ph idx="3" type="body"/>
          </p:nvPr>
        </p:nvSpPr>
        <p:spPr>
          <a:xfrm>
            <a:off x="995400" y="2220900"/>
            <a:ext cx="3307800" cy="2338800"/>
          </a:xfrm>
          <a:prstGeom prst="rect">
            <a:avLst/>
          </a:prstGeom>
          <a:noFill/>
          <a:ln>
            <a:noFill/>
          </a:ln>
        </p:spPr>
        <p:txBody>
          <a:bodyPr anchorCtr="0" anchor="t" bIns="91425" lIns="91425" spcFirstLastPara="1" rIns="91425" wrap="square" tIns="91425">
            <a:noAutofit/>
          </a:bodyPr>
          <a:lstStyle>
            <a:lvl1pPr indent="-323850" lvl="0" marL="457200" rtl="0" algn="l">
              <a:lnSpc>
                <a:spcPct val="115000"/>
              </a:lnSpc>
              <a:spcBef>
                <a:spcPts val="0"/>
              </a:spcBef>
              <a:spcAft>
                <a:spcPts val="0"/>
              </a:spcAft>
              <a:buSzPts val="1500"/>
              <a:buChar char="●"/>
              <a:defRPr sz="1500"/>
            </a:lvl1pPr>
            <a:lvl2pPr indent="-323850" lvl="1" marL="914400" rtl="0" algn="l">
              <a:lnSpc>
                <a:spcPct val="115000"/>
              </a:lnSpc>
              <a:spcBef>
                <a:spcPts val="1600"/>
              </a:spcBef>
              <a:spcAft>
                <a:spcPts val="0"/>
              </a:spcAft>
              <a:buSzPts val="1500"/>
              <a:buChar char="○"/>
              <a:defRPr sz="1500"/>
            </a:lvl2pPr>
            <a:lvl3pPr indent="-323850" lvl="2" marL="1371600" rtl="0" algn="l">
              <a:lnSpc>
                <a:spcPct val="115000"/>
              </a:lnSpc>
              <a:spcBef>
                <a:spcPts val="1600"/>
              </a:spcBef>
              <a:spcAft>
                <a:spcPts val="0"/>
              </a:spcAft>
              <a:buSzPts val="1500"/>
              <a:buChar char="■"/>
              <a:defRPr sz="1500"/>
            </a:lvl3pPr>
            <a:lvl4pPr indent="-323850" lvl="3" marL="1828800" rtl="0" algn="l">
              <a:lnSpc>
                <a:spcPct val="115000"/>
              </a:lnSpc>
              <a:spcBef>
                <a:spcPts val="1600"/>
              </a:spcBef>
              <a:spcAft>
                <a:spcPts val="0"/>
              </a:spcAft>
              <a:buSzPts val="1500"/>
              <a:buChar char="●"/>
              <a:defRPr sz="1500"/>
            </a:lvl4pPr>
            <a:lvl5pPr indent="-323850" lvl="4" marL="2286000" rtl="0" algn="l">
              <a:lnSpc>
                <a:spcPct val="115000"/>
              </a:lnSpc>
              <a:spcBef>
                <a:spcPts val="1600"/>
              </a:spcBef>
              <a:spcAft>
                <a:spcPts val="0"/>
              </a:spcAft>
              <a:buSzPts val="1500"/>
              <a:buChar char="○"/>
              <a:defRPr sz="1500"/>
            </a:lvl5pPr>
            <a:lvl6pPr indent="-323850" lvl="5" marL="2743200" rtl="0" algn="l">
              <a:lnSpc>
                <a:spcPct val="115000"/>
              </a:lnSpc>
              <a:spcBef>
                <a:spcPts val="1600"/>
              </a:spcBef>
              <a:spcAft>
                <a:spcPts val="0"/>
              </a:spcAft>
              <a:buSzPts val="1500"/>
              <a:buChar char="■"/>
              <a:defRPr sz="1500"/>
            </a:lvl6pPr>
            <a:lvl7pPr indent="-323850" lvl="6" marL="3200400" rtl="0" algn="l">
              <a:lnSpc>
                <a:spcPct val="115000"/>
              </a:lnSpc>
              <a:spcBef>
                <a:spcPts val="1600"/>
              </a:spcBef>
              <a:spcAft>
                <a:spcPts val="0"/>
              </a:spcAft>
              <a:buSzPts val="1500"/>
              <a:buChar char="●"/>
              <a:defRPr sz="1500"/>
            </a:lvl7pPr>
            <a:lvl8pPr indent="-323850" lvl="7" marL="3657600" rtl="0" algn="l">
              <a:lnSpc>
                <a:spcPct val="115000"/>
              </a:lnSpc>
              <a:spcBef>
                <a:spcPts val="1600"/>
              </a:spcBef>
              <a:spcAft>
                <a:spcPts val="0"/>
              </a:spcAft>
              <a:buSzPts val="1500"/>
              <a:buChar char="○"/>
              <a:defRPr sz="1500"/>
            </a:lvl8pPr>
            <a:lvl9pPr indent="-323850" lvl="8" marL="4114800" rtl="0" algn="l">
              <a:lnSpc>
                <a:spcPct val="115000"/>
              </a:lnSpc>
              <a:spcBef>
                <a:spcPts val="1600"/>
              </a:spcBef>
              <a:spcAft>
                <a:spcPts val="1600"/>
              </a:spcAft>
              <a:buSzPts val="1500"/>
              <a:buChar char="■"/>
              <a:defRPr sz="1500"/>
            </a:lvl9pPr>
          </a:lstStyle>
          <a:p/>
        </p:txBody>
      </p:sp>
      <p:sp>
        <p:nvSpPr>
          <p:cNvPr id="82" name="Google Shape;82;p20"/>
          <p:cNvSpPr txBox="1"/>
          <p:nvPr>
            <p:ph idx="4" type="body"/>
          </p:nvPr>
        </p:nvSpPr>
        <p:spPr>
          <a:xfrm>
            <a:off x="5077892" y="2212088"/>
            <a:ext cx="3307800" cy="2338800"/>
          </a:xfrm>
          <a:prstGeom prst="rect">
            <a:avLst/>
          </a:prstGeom>
          <a:noFill/>
          <a:ln>
            <a:noFill/>
          </a:ln>
        </p:spPr>
        <p:txBody>
          <a:bodyPr anchorCtr="0" anchor="t" bIns="91425" lIns="91425" spcFirstLastPara="1" rIns="91425" wrap="square" tIns="91425">
            <a:noAutofit/>
          </a:bodyPr>
          <a:lstStyle>
            <a:lvl1pPr indent="-323850" lvl="0" marL="457200" rtl="0" algn="l">
              <a:lnSpc>
                <a:spcPct val="115000"/>
              </a:lnSpc>
              <a:spcBef>
                <a:spcPts val="0"/>
              </a:spcBef>
              <a:spcAft>
                <a:spcPts val="0"/>
              </a:spcAft>
              <a:buSzPts val="1500"/>
              <a:buChar char="●"/>
              <a:defRPr sz="1500"/>
            </a:lvl1pPr>
            <a:lvl2pPr indent="-323850" lvl="1" marL="914400" rtl="0" algn="l">
              <a:lnSpc>
                <a:spcPct val="115000"/>
              </a:lnSpc>
              <a:spcBef>
                <a:spcPts val="1600"/>
              </a:spcBef>
              <a:spcAft>
                <a:spcPts val="0"/>
              </a:spcAft>
              <a:buSzPts val="1500"/>
              <a:buChar char="○"/>
              <a:defRPr sz="1500"/>
            </a:lvl2pPr>
            <a:lvl3pPr indent="-323850" lvl="2" marL="1371600" rtl="0" algn="l">
              <a:lnSpc>
                <a:spcPct val="115000"/>
              </a:lnSpc>
              <a:spcBef>
                <a:spcPts val="1600"/>
              </a:spcBef>
              <a:spcAft>
                <a:spcPts val="0"/>
              </a:spcAft>
              <a:buSzPts val="1500"/>
              <a:buChar char="■"/>
              <a:defRPr sz="1500"/>
            </a:lvl3pPr>
            <a:lvl4pPr indent="-323850" lvl="3" marL="1828800" rtl="0" algn="l">
              <a:lnSpc>
                <a:spcPct val="115000"/>
              </a:lnSpc>
              <a:spcBef>
                <a:spcPts val="1600"/>
              </a:spcBef>
              <a:spcAft>
                <a:spcPts val="0"/>
              </a:spcAft>
              <a:buSzPts val="1500"/>
              <a:buChar char="●"/>
              <a:defRPr sz="1500"/>
            </a:lvl4pPr>
            <a:lvl5pPr indent="-323850" lvl="4" marL="2286000" rtl="0" algn="l">
              <a:lnSpc>
                <a:spcPct val="115000"/>
              </a:lnSpc>
              <a:spcBef>
                <a:spcPts val="1600"/>
              </a:spcBef>
              <a:spcAft>
                <a:spcPts val="0"/>
              </a:spcAft>
              <a:buSzPts val="1500"/>
              <a:buChar char="○"/>
              <a:defRPr sz="1500"/>
            </a:lvl5pPr>
            <a:lvl6pPr indent="-323850" lvl="5" marL="2743200" rtl="0" algn="l">
              <a:lnSpc>
                <a:spcPct val="115000"/>
              </a:lnSpc>
              <a:spcBef>
                <a:spcPts val="1600"/>
              </a:spcBef>
              <a:spcAft>
                <a:spcPts val="0"/>
              </a:spcAft>
              <a:buSzPts val="1500"/>
              <a:buChar char="■"/>
              <a:defRPr sz="1500"/>
            </a:lvl6pPr>
            <a:lvl7pPr indent="-323850" lvl="6" marL="3200400" rtl="0" algn="l">
              <a:lnSpc>
                <a:spcPct val="115000"/>
              </a:lnSpc>
              <a:spcBef>
                <a:spcPts val="1600"/>
              </a:spcBef>
              <a:spcAft>
                <a:spcPts val="0"/>
              </a:spcAft>
              <a:buSzPts val="1500"/>
              <a:buChar char="●"/>
              <a:defRPr sz="1500"/>
            </a:lvl7pPr>
            <a:lvl8pPr indent="-323850" lvl="7" marL="3657600" rtl="0" algn="l">
              <a:lnSpc>
                <a:spcPct val="115000"/>
              </a:lnSpc>
              <a:spcBef>
                <a:spcPts val="1600"/>
              </a:spcBef>
              <a:spcAft>
                <a:spcPts val="0"/>
              </a:spcAft>
              <a:buSzPts val="1500"/>
              <a:buChar char="○"/>
              <a:defRPr sz="1500"/>
            </a:lvl8pPr>
            <a:lvl9pPr indent="-323850" lvl="8" marL="4114800" rtl="0" algn="l">
              <a:lnSpc>
                <a:spcPct val="115000"/>
              </a:lnSpc>
              <a:spcBef>
                <a:spcPts val="1600"/>
              </a:spcBef>
              <a:spcAft>
                <a:spcPts val="1600"/>
              </a:spcAft>
              <a:buSzPts val="1500"/>
              <a:buChar char="■"/>
              <a:defRPr sz="15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 Quote">
  <p:cSld name="CUSTOM_6">
    <p:spTree>
      <p:nvGrpSpPr>
        <p:cNvPr id="83" name="Shape 83"/>
        <p:cNvGrpSpPr/>
        <p:nvPr/>
      </p:nvGrpSpPr>
      <p:grpSpPr>
        <a:xfrm>
          <a:off x="0" y="0"/>
          <a:ext cx="0" cy="0"/>
          <a:chOff x="0" y="0"/>
          <a:chExt cx="0" cy="0"/>
        </a:xfrm>
      </p:grpSpPr>
      <p:sp>
        <p:nvSpPr>
          <p:cNvPr id="84" name="Google Shape;84;p21"/>
          <p:cNvSpPr txBox="1"/>
          <p:nvPr>
            <p:ph type="title"/>
          </p:nvPr>
        </p:nvSpPr>
        <p:spPr>
          <a:xfrm>
            <a:off x="418575" y="1405144"/>
            <a:ext cx="8321700" cy="2370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6000"/>
              <a:buNone/>
              <a:defRPr sz="6000"/>
            </a:lvl1pPr>
            <a:lvl2pPr lvl="1" rtl="0" algn="ctr">
              <a:lnSpc>
                <a:spcPct val="100000"/>
              </a:lnSpc>
              <a:spcBef>
                <a:spcPts val="0"/>
              </a:spcBef>
              <a:spcAft>
                <a:spcPts val="0"/>
              </a:spcAft>
              <a:buSzPts val="6000"/>
              <a:buNone/>
              <a:defRPr sz="6000"/>
            </a:lvl2pPr>
            <a:lvl3pPr lvl="2" rtl="0" algn="ctr">
              <a:lnSpc>
                <a:spcPct val="100000"/>
              </a:lnSpc>
              <a:spcBef>
                <a:spcPts val="0"/>
              </a:spcBef>
              <a:spcAft>
                <a:spcPts val="0"/>
              </a:spcAft>
              <a:buSzPts val="6000"/>
              <a:buNone/>
              <a:defRPr sz="6000"/>
            </a:lvl3pPr>
            <a:lvl4pPr lvl="3" rtl="0" algn="ctr">
              <a:lnSpc>
                <a:spcPct val="100000"/>
              </a:lnSpc>
              <a:spcBef>
                <a:spcPts val="0"/>
              </a:spcBef>
              <a:spcAft>
                <a:spcPts val="0"/>
              </a:spcAft>
              <a:buSzPts val="6000"/>
              <a:buNone/>
              <a:defRPr sz="6000"/>
            </a:lvl4pPr>
            <a:lvl5pPr lvl="4" rtl="0" algn="ctr">
              <a:lnSpc>
                <a:spcPct val="100000"/>
              </a:lnSpc>
              <a:spcBef>
                <a:spcPts val="0"/>
              </a:spcBef>
              <a:spcAft>
                <a:spcPts val="0"/>
              </a:spcAft>
              <a:buSzPts val="6000"/>
              <a:buNone/>
              <a:defRPr sz="6000"/>
            </a:lvl5pPr>
            <a:lvl6pPr lvl="5" rtl="0" algn="ctr">
              <a:lnSpc>
                <a:spcPct val="100000"/>
              </a:lnSpc>
              <a:spcBef>
                <a:spcPts val="0"/>
              </a:spcBef>
              <a:spcAft>
                <a:spcPts val="0"/>
              </a:spcAft>
              <a:buSzPts val="6000"/>
              <a:buNone/>
              <a:defRPr sz="6000"/>
            </a:lvl6pPr>
            <a:lvl7pPr lvl="6" rtl="0" algn="ctr">
              <a:lnSpc>
                <a:spcPct val="100000"/>
              </a:lnSpc>
              <a:spcBef>
                <a:spcPts val="0"/>
              </a:spcBef>
              <a:spcAft>
                <a:spcPts val="0"/>
              </a:spcAft>
              <a:buSzPts val="6000"/>
              <a:buNone/>
              <a:defRPr sz="6000"/>
            </a:lvl7pPr>
            <a:lvl8pPr lvl="7" rtl="0" algn="ctr">
              <a:lnSpc>
                <a:spcPct val="100000"/>
              </a:lnSpc>
              <a:spcBef>
                <a:spcPts val="0"/>
              </a:spcBef>
              <a:spcAft>
                <a:spcPts val="0"/>
              </a:spcAft>
              <a:buSzPts val="6000"/>
              <a:buNone/>
              <a:defRPr sz="6000"/>
            </a:lvl8pPr>
            <a:lvl9pPr lvl="8" rtl="0" algn="ctr">
              <a:lnSpc>
                <a:spcPct val="100000"/>
              </a:lnSpc>
              <a:spcBef>
                <a:spcPts val="0"/>
              </a:spcBef>
              <a:spcAft>
                <a:spcPts val="0"/>
              </a:spcAft>
              <a:buSzPts val="6000"/>
              <a:buNone/>
              <a:defRPr sz="6000"/>
            </a:lvl9pPr>
          </a:lstStyle>
          <a:p/>
        </p:txBody>
      </p:sp>
      <p:sp>
        <p:nvSpPr>
          <p:cNvPr id="85" name="Google Shape;85;p21"/>
          <p:cNvSpPr txBox="1"/>
          <p:nvPr>
            <p:ph idx="1" type="subTitle"/>
          </p:nvPr>
        </p:nvSpPr>
        <p:spPr>
          <a:xfrm>
            <a:off x="757088" y="4211006"/>
            <a:ext cx="7966800" cy="538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hree columns">
  <p:cSld name="CUSTOM_8">
    <p:spTree>
      <p:nvGrpSpPr>
        <p:cNvPr id="86" name="Shape 86"/>
        <p:cNvGrpSpPr/>
        <p:nvPr/>
      </p:nvGrpSpPr>
      <p:grpSpPr>
        <a:xfrm>
          <a:off x="0" y="0"/>
          <a:ext cx="0" cy="0"/>
          <a:chOff x="0" y="0"/>
          <a:chExt cx="0" cy="0"/>
        </a:xfrm>
      </p:grpSpPr>
      <p:sp>
        <p:nvSpPr>
          <p:cNvPr id="87" name="Google Shape;87;p22"/>
          <p:cNvSpPr txBox="1"/>
          <p:nvPr>
            <p:ph idx="1" type="subTitle"/>
          </p:nvPr>
        </p:nvSpPr>
        <p:spPr>
          <a:xfrm>
            <a:off x="850540" y="1677900"/>
            <a:ext cx="2075400" cy="455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400"/>
              <a:buNone/>
              <a:defRPr b="1" sz="1400"/>
            </a:lvl1pPr>
            <a:lvl2pPr lvl="1" rtl="0" algn="l">
              <a:lnSpc>
                <a:spcPct val="115000"/>
              </a:lnSpc>
              <a:spcBef>
                <a:spcPts val="1600"/>
              </a:spcBef>
              <a:spcAft>
                <a:spcPts val="0"/>
              </a:spcAft>
              <a:buSzPts val="1400"/>
              <a:buNone/>
              <a:defRPr b="1" sz="1400"/>
            </a:lvl2pPr>
            <a:lvl3pPr lvl="2" rtl="0" algn="l">
              <a:lnSpc>
                <a:spcPct val="115000"/>
              </a:lnSpc>
              <a:spcBef>
                <a:spcPts val="1600"/>
              </a:spcBef>
              <a:spcAft>
                <a:spcPts val="0"/>
              </a:spcAft>
              <a:buSzPts val="1400"/>
              <a:buNone/>
              <a:defRPr b="1" sz="1400"/>
            </a:lvl3pPr>
            <a:lvl4pPr lvl="3" rtl="0" algn="l">
              <a:lnSpc>
                <a:spcPct val="115000"/>
              </a:lnSpc>
              <a:spcBef>
                <a:spcPts val="1600"/>
              </a:spcBef>
              <a:spcAft>
                <a:spcPts val="0"/>
              </a:spcAft>
              <a:buSzPts val="1400"/>
              <a:buNone/>
              <a:defRPr b="1" sz="1400"/>
            </a:lvl4pPr>
            <a:lvl5pPr lvl="4" rtl="0" algn="l">
              <a:lnSpc>
                <a:spcPct val="115000"/>
              </a:lnSpc>
              <a:spcBef>
                <a:spcPts val="1600"/>
              </a:spcBef>
              <a:spcAft>
                <a:spcPts val="0"/>
              </a:spcAft>
              <a:buSzPts val="1400"/>
              <a:buNone/>
              <a:defRPr b="1" sz="1400"/>
            </a:lvl5pPr>
            <a:lvl6pPr lvl="5" rtl="0" algn="l">
              <a:lnSpc>
                <a:spcPct val="115000"/>
              </a:lnSpc>
              <a:spcBef>
                <a:spcPts val="1600"/>
              </a:spcBef>
              <a:spcAft>
                <a:spcPts val="0"/>
              </a:spcAft>
              <a:buSzPts val="1400"/>
              <a:buNone/>
              <a:defRPr b="1" sz="1400"/>
            </a:lvl6pPr>
            <a:lvl7pPr lvl="6" rtl="0" algn="l">
              <a:lnSpc>
                <a:spcPct val="115000"/>
              </a:lnSpc>
              <a:spcBef>
                <a:spcPts val="1600"/>
              </a:spcBef>
              <a:spcAft>
                <a:spcPts val="0"/>
              </a:spcAft>
              <a:buSzPts val="1400"/>
              <a:buNone/>
              <a:defRPr b="1" sz="1400"/>
            </a:lvl7pPr>
            <a:lvl8pPr lvl="7" rtl="0" algn="l">
              <a:lnSpc>
                <a:spcPct val="115000"/>
              </a:lnSpc>
              <a:spcBef>
                <a:spcPts val="1600"/>
              </a:spcBef>
              <a:spcAft>
                <a:spcPts val="0"/>
              </a:spcAft>
              <a:buSzPts val="1400"/>
              <a:buNone/>
              <a:defRPr b="1" sz="1400"/>
            </a:lvl8pPr>
            <a:lvl9pPr lvl="8" rtl="0" algn="l">
              <a:lnSpc>
                <a:spcPct val="115000"/>
              </a:lnSpc>
              <a:spcBef>
                <a:spcPts val="1600"/>
              </a:spcBef>
              <a:spcAft>
                <a:spcPts val="1600"/>
              </a:spcAft>
              <a:buSzPts val="1400"/>
              <a:buNone/>
              <a:defRPr b="1" sz="1400"/>
            </a:lvl9pPr>
          </a:lstStyle>
          <a:p/>
        </p:txBody>
      </p:sp>
      <p:sp>
        <p:nvSpPr>
          <p:cNvPr id="88" name="Google Shape;88;p22"/>
          <p:cNvSpPr txBox="1"/>
          <p:nvPr>
            <p:ph idx="2" type="subTitle"/>
          </p:nvPr>
        </p:nvSpPr>
        <p:spPr>
          <a:xfrm>
            <a:off x="3457202" y="1677900"/>
            <a:ext cx="2075400" cy="455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400"/>
              <a:buNone/>
              <a:defRPr b="1" sz="1400"/>
            </a:lvl1pPr>
            <a:lvl2pPr lvl="1" rtl="0" algn="l">
              <a:lnSpc>
                <a:spcPct val="115000"/>
              </a:lnSpc>
              <a:spcBef>
                <a:spcPts val="1600"/>
              </a:spcBef>
              <a:spcAft>
                <a:spcPts val="0"/>
              </a:spcAft>
              <a:buSzPts val="1400"/>
              <a:buNone/>
              <a:defRPr b="1" sz="1400"/>
            </a:lvl2pPr>
            <a:lvl3pPr lvl="2" rtl="0" algn="l">
              <a:lnSpc>
                <a:spcPct val="115000"/>
              </a:lnSpc>
              <a:spcBef>
                <a:spcPts val="1600"/>
              </a:spcBef>
              <a:spcAft>
                <a:spcPts val="0"/>
              </a:spcAft>
              <a:buSzPts val="1400"/>
              <a:buNone/>
              <a:defRPr b="1" sz="1400"/>
            </a:lvl3pPr>
            <a:lvl4pPr lvl="3" rtl="0" algn="l">
              <a:lnSpc>
                <a:spcPct val="115000"/>
              </a:lnSpc>
              <a:spcBef>
                <a:spcPts val="1600"/>
              </a:spcBef>
              <a:spcAft>
                <a:spcPts val="0"/>
              </a:spcAft>
              <a:buSzPts val="1400"/>
              <a:buNone/>
              <a:defRPr b="1" sz="1400"/>
            </a:lvl4pPr>
            <a:lvl5pPr lvl="4" rtl="0" algn="l">
              <a:lnSpc>
                <a:spcPct val="115000"/>
              </a:lnSpc>
              <a:spcBef>
                <a:spcPts val="1600"/>
              </a:spcBef>
              <a:spcAft>
                <a:spcPts val="0"/>
              </a:spcAft>
              <a:buSzPts val="1400"/>
              <a:buNone/>
              <a:defRPr b="1" sz="1400"/>
            </a:lvl5pPr>
            <a:lvl6pPr lvl="5" rtl="0" algn="l">
              <a:lnSpc>
                <a:spcPct val="115000"/>
              </a:lnSpc>
              <a:spcBef>
                <a:spcPts val="1600"/>
              </a:spcBef>
              <a:spcAft>
                <a:spcPts val="0"/>
              </a:spcAft>
              <a:buSzPts val="1400"/>
              <a:buNone/>
              <a:defRPr b="1" sz="1400"/>
            </a:lvl6pPr>
            <a:lvl7pPr lvl="6" rtl="0" algn="l">
              <a:lnSpc>
                <a:spcPct val="115000"/>
              </a:lnSpc>
              <a:spcBef>
                <a:spcPts val="1600"/>
              </a:spcBef>
              <a:spcAft>
                <a:spcPts val="0"/>
              </a:spcAft>
              <a:buSzPts val="1400"/>
              <a:buNone/>
              <a:defRPr b="1" sz="1400"/>
            </a:lvl7pPr>
            <a:lvl8pPr lvl="7" rtl="0" algn="l">
              <a:lnSpc>
                <a:spcPct val="115000"/>
              </a:lnSpc>
              <a:spcBef>
                <a:spcPts val="1600"/>
              </a:spcBef>
              <a:spcAft>
                <a:spcPts val="0"/>
              </a:spcAft>
              <a:buSzPts val="1400"/>
              <a:buNone/>
              <a:defRPr b="1" sz="1400"/>
            </a:lvl8pPr>
            <a:lvl9pPr lvl="8" rtl="0" algn="l">
              <a:lnSpc>
                <a:spcPct val="115000"/>
              </a:lnSpc>
              <a:spcBef>
                <a:spcPts val="1600"/>
              </a:spcBef>
              <a:spcAft>
                <a:spcPts val="1600"/>
              </a:spcAft>
              <a:buSzPts val="1400"/>
              <a:buNone/>
              <a:defRPr b="1" sz="1400"/>
            </a:lvl9pPr>
          </a:lstStyle>
          <a:p/>
        </p:txBody>
      </p:sp>
      <p:sp>
        <p:nvSpPr>
          <p:cNvPr id="89" name="Google Shape;89;p22"/>
          <p:cNvSpPr txBox="1"/>
          <p:nvPr>
            <p:ph idx="3" type="subTitle"/>
          </p:nvPr>
        </p:nvSpPr>
        <p:spPr>
          <a:xfrm>
            <a:off x="6063865" y="1677900"/>
            <a:ext cx="2075100" cy="455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400"/>
              <a:buNone/>
              <a:defRPr b="1" sz="1400"/>
            </a:lvl1pPr>
            <a:lvl2pPr lvl="1" rtl="0" algn="l">
              <a:lnSpc>
                <a:spcPct val="115000"/>
              </a:lnSpc>
              <a:spcBef>
                <a:spcPts val="1600"/>
              </a:spcBef>
              <a:spcAft>
                <a:spcPts val="0"/>
              </a:spcAft>
              <a:buSzPts val="1400"/>
              <a:buNone/>
              <a:defRPr b="1" sz="1400"/>
            </a:lvl2pPr>
            <a:lvl3pPr lvl="2" rtl="0" algn="l">
              <a:lnSpc>
                <a:spcPct val="115000"/>
              </a:lnSpc>
              <a:spcBef>
                <a:spcPts val="1600"/>
              </a:spcBef>
              <a:spcAft>
                <a:spcPts val="0"/>
              </a:spcAft>
              <a:buSzPts val="1400"/>
              <a:buNone/>
              <a:defRPr b="1" sz="1400"/>
            </a:lvl3pPr>
            <a:lvl4pPr lvl="3" rtl="0" algn="l">
              <a:lnSpc>
                <a:spcPct val="115000"/>
              </a:lnSpc>
              <a:spcBef>
                <a:spcPts val="1600"/>
              </a:spcBef>
              <a:spcAft>
                <a:spcPts val="0"/>
              </a:spcAft>
              <a:buSzPts val="1400"/>
              <a:buNone/>
              <a:defRPr b="1" sz="1400"/>
            </a:lvl4pPr>
            <a:lvl5pPr lvl="4" rtl="0" algn="l">
              <a:lnSpc>
                <a:spcPct val="115000"/>
              </a:lnSpc>
              <a:spcBef>
                <a:spcPts val="1600"/>
              </a:spcBef>
              <a:spcAft>
                <a:spcPts val="0"/>
              </a:spcAft>
              <a:buSzPts val="1400"/>
              <a:buNone/>
              <a:defRPr b="1" sz="1400"/>
            </a:lvl5pPr>
            <a:lvl6pPr lvl="5" rtl="0" algn="l">
              <a:lnSpc>
                <a:spcPct val="115000"/>
              </a:lnSpc>
              <a:spcBef>
                <a:spcPts val="1600"/>
              </a:spcBef>
              <a:spcAft>
                <a:spcPts val="0"/>
              </a:spcAft>
              <a:buSzPts val="1400"/>
              <a:buNone/>
              <a:defRPr b="1" sz="1400"/>
            </a:lvl6pPr>
            <a:lvl7pPr lvl="6" rtl="0" algn="l">
              <a:lnSpc>
                <a:spcPct val="115000"/>
              </a:lnSpc>
              <a:spcBef>
                <a:spcPts val="1600"/>
              </a:spcBef>
              <a:spcAft>
                <a:spcPts val="0"/>
              </a:spcAft>
              <a:buSzPts val="1400"/>
              <a:buNone/>
              <a:defRPr b="1" sz="1400"/>
            </a:lvl7pPr>
            <a:lvl8pPr lvl="7" rtl="0" algn="l">
              <a:lnSpc>
                <a:spcPct val="115000"/>
              </a:lnSpc>
              <a:spcBef>
                <a:spcPts val="1600"/>
              </a:spcBef>
              <a:spcAft>
                <a:spcPts val="0"/>
              </a:spcAft>
              <a:buSzPts val="1400"/>
              <a:buNone/>
              <a:defRPr b="1" sz="1400"/>
            </a:lvl8pPr>
            <a:lvl9pPr lvl="8" rtl="0" algn="l">
              <a:lnSpc>
                <a:spcPct val="115000"/>
              </a:lnSpc>
              <a:spcBef>
                <a:spcPts val="1600"/>
              </a:spcBef>
              <a:spcAft>
                <a:spcPts val="1600"/>
              </a:spcAft>
              <a:buSzPts val="1400"/>
              <a:buNone/>
              <a:defRPr b="1" sz="1400"/>
            </a:lvl9pPr>
          </a:lstStyle>
          <a:p/>
        </p:txBody>
      </p:sp>
      <p:sp>
        <p:nvSpPr>
          <p:cNvPr id="90" name="Google Shape;90;p22"/>
          <p:cNvSpPr txBox="1"/>
          <p:nvPr>
            <p:ph type="title"/>
          </p:nvPr>
        </p:nvSpPr>
        <p:spPr>
          <a:xfrm>
            <a:off x="850538" y="445031"/>
            <a:ext cx="72888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4500"/>
              <a:buFont typeface="Aldrich"/>
              <a:buNone/>
              <a:defRPr sz="4500"/>
            </a:lvl1pPr>
            <a:lvl2pPr lvl="1"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2pPr>
            <a:lvl3pPr lvl="2"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3pPr>
            <a:lvl4pPr lvl="3"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4pPr>
            <a:lvl5pPr lvl="4"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5pPr>
            <a:lvl6pPr lvl="5"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6pPr>
            <a:lvl7pPr lvl="6"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7pPr>
            <a:lvl8pPr lvl="7"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8pPr>
            <a:lvl9pPr lvl="8" rtl="0" algn="l">
              <a:lnSpc>
                <a:spcPct val="100000"/>
              </a:lnSpc>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9pPr>
          </a:lstStyle>
          <a:p/>
        </p:txBody>
      </p:sp>
      <p:sp>
        <p:nvSpPr>
          <p:cNvPr id="91" name="Google Shape;91;p22"/>
          <p:cNvSpPr txBox="1"/>
          <p:nvPr>
            <p:ph idx="4" type="body"/>
          </p:nvPr>
        </p:nvSpPr>
        <p:spPr>
          <a:xfrm>
            <a:off x="850538" y="2234963"/>
            <a:ext cx="2075400" cy="21516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SzPts val="1100"/>
              <a:buChar char="●"/>
              <a:defRPr sz="1100"/>
            </a:lvl1pPr>
            <a:lvl2pPr indent="-298450" lvl="1" marL="914400" rtl="0" algn="l">
              <a:lnSpc>
                <a:spcPct val="115000"/>
              </a:lnSpc>
              <a:spcBef>
                <a:spcPts val="1600"/>
              </a:spcBef>
              <a:spcAft>
                <a:spcPts val="0"/>
              </a:spcAft>
              <a:buSzPts val="1100"/>
              <a:buChar char="○"/>
              <a:defRPr sz="1100"/>
            </a:lvl2pPr>
            <a:lvl3pPr indent="-298450" lvl="2" marL="1371600" rtl="0" algn="l">
              <a:lnSpc>
                <a:spcPct val="115000"/>
              </a:lnSpc>
              <a:spcBef>
                <a:spcPts val="1600"/>
              </a:spcBef>
              <a:spcAft>
                <a:spcPts val="0"/>
              </a:spcAft>
              <a:buSzPts val="1100"/>
              <a:buChar char="■"/>
              <a:defRPr sz="1100"/>
            </a:lvl3pPr>
            <a:lvl4pPr indent="-298450" lvl="3" marL="1828800" rtl="0" algn="l">
              <a:lnSpc>
                <a:spcPct val="115000"/>
              </a:lnSpc>
              <a:spcBef>
                <a:spcPts val="1600"/>
              </a:spcBef>
              <a:spcAft>
                <a:spcPts val="0"/>
              </a:spcAft>
              <a:buSzPts val="1100"/>
              <a:buChar char="●"/>
              <a:defRPr sz="1100"/>
            </a:lvl4pPr>
            <a:lvl5pPr indent="-298450" lvl="4" marL="2286000" rtl="0" algn="l">
              <a:lnSpc>
                <a:spcPct val="115000"/>
              </a:lnSpc>
              <a:spcBef>
                <a:spcPts val="1600"/>
              </a:spcBef>
              <a:spcAft>
                <a:spcPts val="0"/>
              </a:spcAft>
              <a:buSzPts val="1100"/>
              <a:buChar char="○"/>
              <a:defRPr sz="1100"/>
            </a:lvl5pPr>
            <a:lvl6pPr indent="-298450" lvl="5" marL="2743200" rtl="0" algn="l">
              <a:lnSpc>
                <a:spcPct val="115000"/>
              </a:lnSpc>
              <a:spcBef>
                <a:spcPts val="1600"/>
              </a:spcBef>
              <a:spcAft>
                <a:spcPts val="0"/>
              </a:spcAft>
              <a:buSzPts val="1100"/>
              <a:buChar char="■"/>
              <a:defRPr sz="1100"/>
            </a:lvl6pPr>
            <a:lvl7pPr indent="-298450" lvl="6" marL="3200400" rtl="0" algn="l">
              <a:lnSpc>
                <a:spcPct val="115000"/>
              </a:lnSpc>
              <a:spcBef>
                <a:spcPts val="1600"/>
              </a:spcBef>
              <a:spcAft>
                <a:spcPts val="0"/>
              </a:spcAft>
              <a:buSzPts val="1100"/>
              <a:buChar char="●"/>
              <a:defRPr sz="1100"/>
            </a:lvl7pPr>
            <a:lvl8pPr indent="-298450" lvl="7" marL="3657600" rtl="0" algn="l">
              <a:lnSpc>
                <a:spcPct val="115000"/>
              </a:lnSpc>
              <a:spcBef>
                <a:spcPts val="1600"/>
              </a:spcBef>
              <a:spcAft>
                <a:spcPts val="0"/>
              </a:spcAft>
              <a:buSzPts val="1100"/>
              <a:buChar char="○"/>
              <a:defRPr sz="1100"/>
            </a:lvl8pPr>
            <a:lvl9pPr indent="-298450" lvl="8" marL="4114800" rtl="0" algn="l">
              <a:lnSpc>
                <a:spcPct val="115000"/>
              </a:lnSpc>
              <a:spcBef>
                <a:spcPts val="1600"/>
              </a:spcBef>
              <a:spcAft>
                <a:spcPts val="1600"/>
              </a:spcAft>
              <a:buSzPts val="1100"/>
              <a:buChar char="■"/>
              <a:defRPr sz="1100"/>
            </a:lvl9pPr>
          </a:lstStyle>
          <a:p/>
        </p:txBody>
      </p:sp>
      <p:sp>
        <p:nvSpPr>
          <p:cNvPr id="92" name="Google Shape;92;p22"/>
          <p:cNvSpPr txBox="1"/>
          <p:nvPr>
            <p:ph idx="5" type="body"/>
          </p:nvPr>
        </p:nvSpPr>
        <p:spPr>
          <a:xfrm>
            <a:off x="3457200" y="2234945"/>
            <a:ext cx="2075400" cy="21516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SzPts val="1100"/>
              <a:buChar char="●"/>
              <a:defRPr sz="1100"/>
            </a:lvl1pPr>
            <a:lvl2pPr indent="-298450" lvl="1" marL="914400" rtl="0" algn="l">
              <a:lnSpc>
                <a:spcPct val="115000"/>
              </a:lnSpc>
              <a:spcBef>
                <a:spcPts val="1600"/>
              </a:spcBef>
              <a:spcAft>
                <a:spcPts val="0"/>
              </a:spcAft>
              <a:buSzPts val="1100"/>
              <a:buChar char="○"/>
              <a:defRPr sz="1100"/>
            </a:lvl2pPr>
            <a:lvl3pPr indent="-298450" lvl="2" marL="1371600" rtl="0" algn="l">
              <a:lnSpc>
                <a:spcPct val="115000"/>
              </a:lnSpc>
              <a:spcBef>
                <a:spcPts val="1600"/>
              </a:spcBef>
              <a:spcAft>
                <a:spcPts val="0"/>
              </a:spcAft>
              <a:buSzPts val="1100"/>
              <a:buChar char="■"/>
              <a:defRPr sz="1100"/>
            </a:lvl3pPr>
            <a:lvl4pPr indent="-298450" lvl="3" marL="1828800" rtl="0" algn="l">
              <a:lnSpc>
                <a:spcPct val="115000"/>
              </a:lnSpc>
              <a:spcBef>
                <a:spcPts val="1600"/>
              </a:spcBef>
              <a:spcAft>
                <a:spcPts val="0"/>
              </a:spcAft>
              <a:buSzPts val="1100"/>
              <a:buChar char="●"/>
              <a:defRPr sz="1100"/>
            </a:lvl4pPr>
            <a:lvl5pPr indent="-298450" lvl="4" marL="2286000" rtl="0" algn="l">
              <a:lnSpc>
                <a:spcPct val="115000"/>
              </a:lnSpc>
              <a:spcBef>
                <a:spcPts val="1600"/>
              </a:spcBef>
              <a:spcAft>
                <a:spcPts val="0"/>
              </a:spcAft>
              <a:buSzPts val="1100"/>
              <a:buChar char="○"/>
              <a:defRPr sz="1100"/>
            </a:lvl5pPr>
            <a:lvl6pPr indent="-298450" lvl="5" marL="2743200" rtl="0" algn="l">
              <a:lnSpc>
                <a:spcPct val="115000"/>
              </a:lnSpc>
              <a:spcBef>
                <a:spcPts val="1600"/>
              </a:spcBef>
              <a:spcAft>
                <a:spcPts val="0"/>
              </a:spcAft>
              <a:buSzPts val="1100"/>
              <a:buChar char="■"/>
              <a:defRPr sz="1100"/>
            </a:lvl6pPr>
            <a:lvl7pPr indent="-298450" lvl="6" marL="3200400" rtl="0" algn="l">
              <a:lnSpc>
                <a:spcPct val="115000"/>
              </a:lnSpc>
              <a:spcBef>
                <a:spcPts val="1600"/>
              </a:spcBef>
              <a:spcAft>
                <a:spcPts val="0"/>
              </a:spcAft>
              <a:buSzPts val="1100"/>
              <a:buChar char="●"/>
              <a:defRPr sz="1100"/>
            </a:lvl7pPr>
            <a:lvl8pPr indent="-298450" lvl="7" marL="3657600" rtl="0" algn="l">
              <a:lnSpc>
                <a:spcPct val="115000"/>
              </a:lnSpc>
              <a:spcBef>
                <a:spcPts val="1600"/>
              </a:spcBef>
              <a:spcAft>
                <a:spcPts val="0"/>
              </a:spcAft>
              <a:buSzPts val="1100"/>
              <a:buChar char="○"/>
              <a:defRPr sz="1100"/>
            </a:lvl8pPr>
            <a:lvl9pPr indent="-298450" lvl="8" marL="4114800" rtl="0" algn="l">
              <a:lnSpc>
                <a:spcPct val="115000"/>
              </a:lnSpc>
              <a:spcBef>
                <a:spcPts val="1600"/>
              </a:spcBef>
              <a:spcAft>
                <a:spcPts val="1600"/>
              </a:spcAft>
              <a:buSzPts val="1100"/>
              <a:buChar char="■"/>
              <a:defRPr sz="1100"/>
            </a:lvl9pPr>
          </a:lstStyle>
          <a:p/>
        </p:txBody>
      </p:sp>
      <p:sp>
        <p:nvSpPr>
          <p:cNvPr id="93" name="Google Shape;93;p22"/>
          <p:cNvSpPr txBox="1"/>
          <p:nvPr>
            <p:ph idx="6" type="body"/>
          </p:nvPr>
        </p:nvSpPr>
        <p:spPr>
          <a:xfrm>
            <a:off x="6063863" y="2234944"/>
            <a:ext cx="2075400" cy="21516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SzPts val="1100"/>
              <a:buChar char="●"/>
              <a:defRPr sz="1100"/>
            </a:lvl1pPr>
            <a:lvl2pPr indent="-298450" lvl="1" marL="914400" rtl="0" algn="l">
              <a:lnSpc>
                <a:spcPct val="115000"/>
              </a:lnSpc>
              <a:spcBef>
                <a:spcPts val="1600"/>
              </a:spcBef>
              <a:spcAft>
                <a:spcPts val="0"/>
              </a:spcAft>
              <a:buSzPts val="1100"/>
              <a:buChar char="○"/>
              <a:defRPr sz="1100"/>
            </a:lvl2pPr>
            <a:lvl3pPr indent="-298450" lvl="2" marL="1371600" rtl="0" algn="l">
              <a:lnSpc>
                <a:spcPct val="115000"/>
              </a:lnSpc>
              <a:spcBef>
                <a:spcPts val="1600"/>
              </a:spcBef>
              <a:spcAft>
                <a:spcPts val="0"/>
              </a:spcAft>
              <a:buSzPts val="1100"/>
              <a:buChar char="■"/>
              <a:defRPr sz="1100"/>
            </a:lvl3pPr>
            <a:lvl4pPr indent="-298450" lvl="3" marL="1828800" rtl="0" algn="l">
              <a:lnSpc>
                <a:spcPct val="115000"/>
              </a:lnSpc>
              <a:spcBef>
                <a:spcPts val="1600"/>
              </a:spcBef>
              <a:spcAft>
                <a:spcPts val="0"/>
              </a:spcAft>
              <a:buSzPts val="1100"/>
              <a:buChar char="●"/>
              <a:defRPr sz="1100"/>
            </a:lvl4pPr>
            <a:lvl5pPr indent="-298450" lvl="4" marL="2286000" rtl="0" algn="l">
              <a:lnSpc>
                <a:spcPct val="115000"/>
              </a:lnSpc>
              <a:spcBef>
                <a:spcPts val="1600"/>
              </a:spcBef>
              <a:spcAft>
                <a:spcPts val="0"/>
              </a:spcAft>
              <a:buSzPts val="1100"/>
              <a:buChar char="○"/>
              <a:defRPr sz="1100"/>
            </a:lvl5pPr>
            <a:lvl6pPr indent="-298450" lvl="5" marL="2743200" rtl="0" algn="l">
              <a:lnSpc>
                <a:spcPct val="115000"/>
              </a:lnSpc>
              <a:spcBef>
                <a:spcPts val="1600"/>
              </a:spcBef>
              <a:spcAft>
                <a:spcPts val="0"/>
              </a:spcAft>
              <a:buSzPts val="1100"/>
              <a:buChar char="■"/>
              <a:defRPr sz="1100"/>
            </a:lvl6pPr>
            <a:lvl7pPr indent="-298450" lvl="6" marL="3200400" rtl="0" algn="l">
              <a:lnSpc>
                <a:spcPct val="115000"/>
              </a:lnSpc>
              <a:spcBef>
                <a:spcPts val="1600"/>
              </a:spcBef>
              <a:spcAft>
                <a:spcPts val="0"/>
              </a:spcAft>
              <a:buSzPts val="1100"/>
              <a:buChar char="●"/>
              <a:defRPr sz="1100"/>
            </a:lvl7pPr>
            <a:lvl8pPr indent="-298450" lvl="7" marL="3657600" rtl="0" algn="l">
              <a:lnSpc>
                <a:spcPct val="115000"/>
              </a:lnSpc>
              <a:spcBef>
                <a:spcPts val="1600"/>
              </a:spcBef>
              <a:spcAft>
                <a:spcPts val="0"/>
              </a:spcAft>
              <a:buSzPts val="1100"/>
              <a:buChar char="○"/>
              <a:defRPr sz="1100"/>
            </a:lvl8pPr>
            <a:lvl9pPr indent="-298450" lvl="8" marL="4114800" rtl="0" algn="l">
              <a:lnSpc>
                <a:spcPct val="115000"/>
              </a:lnSpc>
              <a:spcBef>
                <a:spcPts val="1600"/>
              </a:spcBef>
              <a:spcAft>
                <a:spcPts val="1600"/>
              </a:spcAft>
              <a:buSzPts val="1100"/>
              <a:buChar char="■"/>
              <a:defRPr sz="11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9 Big Title">
  <p:cSld name="CUSTOM_7">
    <p:spTree>
      <p:nvGrpSpPr>
        <p:cNvPr id="94" name="Shape 94"/>
        <p:cNvGrpSpPr/>
        <p:nvPr/>
      </p:nvGrpSpPr>
      <p:grpSpPr>
        <a:xfrm>
          <a:off x="0" y="0"/>
          <a:ext cx="0" cy="0"/>
          <a:chOff x="0" y="0"/>
          <a:chExt cx="0" cy="0"/>
        </a:xfrm>
      </p:grpSpPr>
      <p:sp>
        <p:nvSpPr>
          <p:cNvPr id="95" name="Google Shape;95;p23"/>
          <p:cNvSpPr txBox="1"/>
          <p:nvPr>
            <p:ph type="title"/>
          </p:nvPr>
        </p:nvSpPr>
        <p:spPr>
          <a:xfrm>
            <a:off x="411150" y="408206"/>
            <a:ext cx="8321700" cy="2370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6000"/>
              <a:buNone/>
              <a:defRPr sz="6000"/>
            </a:lvl1pPr>
            <a:lvl2pPr lvl="1" rtl="0" algn="ctr">
              <a:lnSpc>
                <a:spcPct val="100000"/>
              </a:lnSpc>
              <a:spcBef>
                <a:spcPts val="0"/>
              </a:spcBef>
              <a:spcAft>
                <a:spcPts val="0"/>
              </a:spcAft>
              <a:buSzPts val="6000"/>
              <a:buNone/>
              <a:defRPr sz="6000"/>
            </a:lvl2pPr>
            <a:lvl3pPr lvl="2" rtl="0" algn="ctr">
              <a:lnSpc>
                <a:spcPct val="100000"/>
              </a:lnSpc>
              <a:spcBef>
                <a:spcPts val="0"/>
              </a:spcBef>
              <a:spcAft>
                <a:spcPts val="0"/>
              </a:spcAft>
              <a:buSzPts val="6000"/>
              <a:buNone/>
              <a:defRPr sz="6000"/>
            </a:lvl3pPr>
            <a:lvl4pPr lvl="3" rtl="0" algn="ctr">
              <a:lnSpc>
                <a:spcPct val="100000"/>
              </a:lnSpc>
              <a:spcBef>
                <a:spcPts val="0"/>
              </a:spcBef>
              <a:spcAft>
                <a:spcPts val="0"/>
              </a:spcAft>
              <a:buSzPts val="6000"/>
              <a:buNone/>
              <a:defRPr sz="6000"/>
            </a:lvl4pPr>
            <a:lvl5pPr lvl="4" rtl="0" algn="ctr">
              <a:lnSpc>
                <a:spcPct val="100000"/>
              </a:lnSpc>
              <a:spcBef>
                <a:spcPts val="0"/>
              </a:spcBef>
              <a:spcAft>
                <a:spcPts val="0"/>
              </a:spcAft>
              <a:buSzPts val="6000"/>
              <a:buNone/>
              <a:defRPr sz="6000"/>
            </a:lvl5pPr>
            <a:lvl6pPr lvl="5" rtl="0" algn="ctr">
              <a:lnSpc>
                <a:spcPct val="100000"/>
              </a:lnSpc>
              <a:spcBef>
                <a:spcPts val="0"/>
              </a:spcBef>
              <a:spcAft>
                <a:spcPts val="0"/>
              </a:spcAft>
              <a:buSzPts val="6000"/>
              <a:buNone/>
              <a:defRPr sz="6000"/>
            </a:lvl6pPr>
            <a:lvl7pPr lvl="6" rtl="0" algn="ctr">
              <a:lnSpc>
                <a:spcPct val="100000"/>
              </a:lnSpc>
              <a:spcBef>
                <a:spcPts val="0"/>
              </a:spcBef>
              <a:spcAft>
                <a:spcPts val="0"/>
              </a:spcAft>
              <a:buSzPts val="6000"/>
              <a:buNone/>
              <a:defRPr sz="6000"/>
            </a:lvl7pPr>
            <a:lvl8pPr lvl="7" rtl="0" algn="ctr">
              <a:lnSpc>
                <a:spcPct val="100000"/>
              </a:lnSpc>
              <a:spcBef>
                <a:spcPts val="0"/>
              </a:spcBef>
              <a:spcAft>
                <a:spcPts val="0"/>
              </a:spcAft>
              <a:buSzPts val="6000"/>
              <a:buNone/>
              <a:defRPr sz="6000"/>
            </a:lvl8pPr>
            <a:lvl9pPr lvl="8" rtl="0" algn="ctr">
              <a:lnSpc>
                <a:spcPct val="100000"/>
              </a:lnSpc>
              <a:spcBef>
                <a:spcPts val="0"/>
              </a:spcBef>
              <a:spcAft>
                <a:spcPts val="0"/>
              </a:spcAft>
              <a:buSzPts val="6000"/>
              <a:buNone/>
              <a:defRPr sz="6000"/>
            </a:lvl9pPr>
          </a:lstStyle>
          <a:p/>
        </p:txBody>
      </p:sp>
      <p:sp>
        <p:nvSpPr>
          <p:cNvPr id="96" name="Google Shape;96;p23"/>
          <p:cNvSpPr txBox="1"/>
          <p:nvPr>
            <p:ph idx="1" type="body"/>
          </p:nvPr>
        </p:nvSpPr>
        <p:spPr>
          <a:xfrm>
            <a:off x="475106" y="3609938"/>
            <a:ext cx="8181900" cy="1173900"/>
          </a:xfrm>
          <a:prstGeom prst="rect">
            <a:avLst/>
          </a:prstGeom>
          <a:noFill/>
          <a:ln>
            <a:noFill/>
          </a:ln>
        </p:spPr>
        <p:txBody>
          <a:bodyPr anchorCtr="0" anchor="t" bIns="91425" lIns="91425" spcFirstLastPara="1" rIns="91425" wrap="square" tIns="91425">
            <a:noAutofit/>
          </a:bodyPr>
          <a:lstStyle>
            <a:lvl1pPr indent="-317500" lvl="0" marL="457200" rtl="0" algn="ctr">
              <a:lnSpc>
                <a:spcPct val="115000"/>
              </a:lnSpc>
              <a:spcBef>
                <a:spcPts val="0"/>
              </a:spcBef>
              <a:spcAft>
                <a:spcPts val="0"/>
              </a:spcAft>
              <a:buSzPts val="14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0 Text and Image">
  <p:cSld name="CUSTOM_9">
    <p:spTree>
      <p:nvGrpSpPr>
        <p:cNvPr id="97" name="Shape 97"/>
        <p:cNvGrpSpPr/>
        <p:nvPr/>
      </p:nvGrpSpPr>
      <p:grpSpPr>
        <a:xfrm>
          <a:off x="0" y="0"/>
          <a:ext cx="0" cy="0"/>
          <a:chOff x="0" y="0"/>
          <a:chExt cx="0" cy="0"/>
        </a:xfrm>
      </p:grpSpPr>
      <p:sp>
        <p:nvSpPr>
          <p:cNvPr id="98" name="Google Shape;98;p24"/>
          <p:cNvSpPr txBox="1"/>
          <p:nvPr>
            <p:ph type="title"/>
          </p:nvPr>
        </p:nvSpPr>
        <p:spPr>
          <a:xfrm>
            <a:off x="308456" y="1295250"/>
            <a:ext cx="3343800" cy="17829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500"/>
              <a:buNone/>
              <a:defRPr sz="4500"/>
            </a:lvl1pPr>
            <a:lvl2pPr lvl="1" rtl="0" algn="l">
              <a:lnSpc>
                <a:spcPct val="100000"/>
              </a:lnSpc>
              <a:spcBef>
                <a:spcPts val="0"/>
              </a:spcBef>
              <a:spcAft>
                <a:spcPts val="0"/>
              </a:spcAft>
              <a:buSzPts val="11300"/>
              <a:buNone/>
              <a:defRPr sz="11300"/>
            </a:lvl2pPr>
            <a:lvl3pPr lvl="2" rtl="0" algn="l">
              <a:lnSpc>
                <a:spcPct val="100000"/>
              </a:lnSpc>
              <a:spcBef>
                <a:spcPts val="0"/>
              </a:spcBef>
              <a:spcAft>
                <a:spcPts val="0"/>
              </a:spcAft>
              <a:buSzPts val="11300"/>
              <a:buNone/>
              <a:defRPr sz="11300"/>
            </a:lvl3pPr>
            <a:lvl4pPr lvl="3" rtl="0" algn="l">
              <a:lnSpc>
                <a:spcPct val="100000"/>
              </a:lnSpc>
              <a:spcBef>
                <a:spcPts val="0"/>
              </a:spcBef>
              <a:spcAft>
                <a:spcPts val="0"/>
              </a:spcAft>
              <a:buSzPts val="11300"/>
              <a:buNone/>
              <a:defRPr sz="11300"/>
            </a:lvl4pPr>
            <a:lvl5pPr lvl="4" rtl="0" algn="l">
              <a:lnSpc>
                <a:spcPct val="100000"/>
              </a:lnSpc>
              <a:spcBef>
                <a:spcPts val="0"/>
              </a:spcBef>
              <a:spcAft>
                <a:spcPts val="0"/>
              </a:spcAft>
              <a:buSzPts val="11300"/>
              <a:buNone/>
              <a:defRPr sz="11300"/>
            </a:lvl5pPr>
            <a:lvl6pPr lvl="5" rtl="0" algn="l">
              <a:lnSpc>
                <a:spcPct val="100000"/>
              </a:lnSpc>
              <a:spcBef>
                <a:spcPts val="0"/>
              </a:spcBef>
              <a:spcAft>
                <a:spcPts val="0"/>
              </a:spcAft>
              <a:buSzPts val="11300"/>
              <a:buNone/>
              <a:defRPr sz="11300"/>
            </a:lvl6pPr>
            <a:lvl7pPr lvl="6" rtl="0" algn="l">
              <a:lnSpc>
                <a:spcPct val="100000"/>
              </a:lnSpc>
              <a:spcBef>
                <a:spcPts val="0"/>
              </a:spcBef>
              <a:spcAft>
                <a:spcPts val="0"/>
              </a:spcAft>
              <a:buSzPts val="11300"/>
              <a:buNone/>
              <a:defRPr sz="11300"/>
            </a:lvl7pPr>
            <a:lvl8pPr lvl="7" rtl="0" algn="l">
              <a:lnSpc>
                <a:spcPct val="100000"/>
              </a:lnSpc>
              <a:spcBef>
                <a:spcPts val="0"/>
              </a:spcBef>
              <a:spcAft>
                <a:spcPts val="0"/>
              </a:spcAft>
              <a:buSzPts val="11300"/>
              <a:buNone/>
              <a:defRPr sz="11300"/>
            </a:lvl8pPr>
            <a:lvl9pPr lvl="8" rtl="0" algn="l">
              <a:lnSpc>
                <a:spcPct val="100000"/>
              </a:lnSpc>
              <a:spcBef>
                <a:spcPts val="0"/>
              </a:spcBef>
              <a:spcAft>
                <a:spcPts val="0"/>
              </a:spcAft>
              <a:buSzPts val="11300"/>
              <a:buNone/>
              <a:defRPr sz="11300"/>
            </a:lvl9pPr>
          </a:lstStyle>
          <a:p/>
        </p:txBody>
      </p:sp>
      <p:sp>
        <p:nvSpPr>
          <p:cNvPr id="99" name="Google Shape;99;p24"/>
          <p:cNvSpPr txBox="1"/>
          <p:nvPr>
            <p:ph idx="1" type="subTitle"/>
          </p:nvPr>
        </p:nvSpPr>
        <p:spPr>
          <a:xfrm>
            <a:off x="308456" y="3772331"/>
            <a:ext cx="3343800" cy="5385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400"/>
              <a:buNone/>
              <a:defRPr sz="1400"/>
            </a:lvl1pPr>
            <a:lvl2pPr lvl="1" rtl="0" algn="l">
              <a:lnSpc>
                <a:spcPct val="115000"/>
              </a:lnSpc>
              <a:spcBef>
                <a:spcPts val="1600"/>
              </a:spcBef>
              <a:spcAft>
                <a:spcPts val="0"/>
              </a:spcAft>
              <a:buSzPts val="1400"/>
              <a:buNone/>
              <a:defRPr sz="1400"/>
            </a:lvl2pPr>
            <a:lvl3pPr lvl="2" rtl="0" algn="l">
              <a:lnSpc>
                <a:spcPct val="115000"/>
              </a:lnSpc>
              <a:spcBef>
                <a:spcPts val="1600"/>
              </a:spcBef>
              <a:spcAft>
                <a:spcPts val="0"/>
              </a:spcAft>
              <a:buSzPts val="1400"/>
              <a:buNone/>
              <a:defRPr sz="1400"/>
            </a:lvl3pPr>
            <a:lvl4pPr lvl="3" rtl="0" algn="l">
              <a:lnSpc>
                <a:spcPct val="115000"/>
              </a:lnSpc>
              <a:spcBef>
                <a:spcPts val="1600"/>
              </a:spcBef>
              <a:spcAft>
                <a:spcPts val="0"/>
              </a:spcAft>
              <a:buSzPts val="1400"/>
              <a:buNone/>
              <a:defRPr sz="1400"/>
            </a:lvl4pPr>
            <a:lvl5pPr lvl="4" rtl="0" algn="l">
              <a:lnSpc>
                <a:spcPct val="115000"/>
              </a:lnSpc>
              <a:spcBef>
                <a:spcPts val="1600"/>
              </a:spcBef>
              <a:spcAft>
                <a:spcPts val="0"/>
              </a:spcAft>
              <a:buSzPts val="1400"/>
              <a:buNone/>
              <a:defRPr sz="1400"/>
            </a:lvl5pPr>
            <a:lvl6pPr lvl="5" rtl="0" algn="l">
              <a:lnSpc>
                <a:spcPct val="115000"/>
              </a:lnSpc>
              <a:spcBef>
                <a:spcPts val="1600"/>
              </a:spcBef>
              <a:spcAft>
                <a:spcPts val="0"/>
              </a:spcAft>
              <a:buSzPts val="1400"/>
              <a:buNone/>
              <a:defRPr sz="1400"/>
            </a:lvl6pPr>
            <a:lvl7pPr lvl="6" rtl="0" algn="l">
              <a:lnSpc>
                <a:spcPct val="115000"/>
              </a:lnSpc>
              <a:spcBef>
                <a:spcPts val="1600"/>
              </a:spcBef>
              <a:spcAft>
                <a:spcPts val="0"/>
              </a:spcAft>
              <a:buSzPts val="1400"/>
              <a:buNone/>
              <a:defRPr sz="1400"/>
            </a:lvl7pPr>
            <a:lvl8pPr lvl="7" rtl="0" algn="l">
              <a:lnSpc>
                <a:spcPct val="115000"/>
              </a:lnSpc>
              <a:spcBef>
                <a:spcPts val="1600"/>
              </a:spcBef>
              <a:spcAft>
                <a:spcPts val="0"/>
              </a:spcAft>
              <a:buSzPts val="1400"/>
              <a:buNone/>
              <a:defRPr sz="1400"/>
            </a:lvl8pPr>
            <a:lvl9pPr lvl="8" rtl="0" algn="l">
              <a:lnSpc>
                <a:spcPct val="115000"/>
              </a:lnSpc>
              <a:spcBef>
                <a:spcPts val="1600"/>
              </a:spcBef>
              <a:spcAft>
                <a:spcPts val="1600"/>
              </a:spcAft>
              <a:buSzPts val="1400"/>
              <a:buNone/>
              <a:defRPr sz="14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2 Percentages">
  <p:cSld name="CUSTOM_11">
    <p:spTree>
      <p:nvGrpSpPr>
        <p:cNvPr id="100" name="Shape 100"/>
        <p:cNvGrpSpPr/>
        <p:nvPr/>
      </p:nvGrpSpPr>
      <p:grpSpPr>
        <a:xfrm>
          <a:off x="0" y="0"/>
          <a:ext cx="0" cy="0"/>
          <a:chOff x="0" y="0"/>
          <a:chExt cx="0" cy="0"/>
        </a:xfrm>
      </p:grpSpPr>
      <p:sp>
        <p:nvSpPr>
          <p:cNvPr id="101" name="Google Shape;101;p25"/>
          <p:cNvSpPr txBox="1"/>
          <p:nvPr>
            <p:ph type="title"/>
          </p:nvPr>
        </p:nvSpPr>
        <p:spPr>
          <a:xfrm>
            <a:off x="2027279" y="1438688"/>
            <a:ext cx="2632800" cy="942900"/>
          </a:xfrm>
          <a:prstGeom prst="rect">
            <a:avLst/>
          </a:prstGeom>
          <a:noFill/>
          <a:ln>
            <a:noFill/>
          </a:ln>
        </p:spPr>
        <p:txBody>
          <a:bodyPr anchorCtr="0" anchor="b" bIns="91425" lIns="91425" spcFirstLastPara="1" rIns="91425" wrap="square" tIns="91425">
            <a:noAutofit/>
          </a:bodyPr>
          <a:lstStyle>
            <a:lvl1pPr lvl="0" rtl="0" algn="r">
              <a:lnSpc>
                <a:spcPct val="100000"/>
              </a:lnSpc>
              <a:spcBef>
                <a:spcPts val="0"/>
              </a:spcBef>
              <a:spcAft>
                <a:spcPts val="0"/>
              </a:spcAft>
              <a:buSzPts val="5300"/>
              <a:buNone/>
              <a:defRPr sz="5300"/>
            </a:lvl1pPr>
            <a:lvl2pPr lvl="1" rtl="0" algn="r">
              <a:lnSpc>
                <a:spcPct val="100000"/>
              </a:lnSpc>
              <a:spcBef>
                <a:spcPts val="0"/>
              </a:spcBef>
              <a:spcAft>
                <a:spcPts val="0"/>
              </a:spcAft>
              <a:buSzPts val="5300"/>
              <a:buNone/>
              <a:defRPr sz="5300"/>
            </a:lvl2pPr>
            <a:lvl3pPr lvl="2" rtl="0" algn="r">
              <a:lnSpc>
                <a:spcPct val="100000"/>
              </a:lnSpc>
              <a:spcBef>
                <a:spcPts val="0"/>
              </a:spcBef>
              <a:spcAft>
                <a:spcPts val="0"/>
              </a:spcAft>
              <a:buSzPts val="5300"/>
              <a:buNone/>
              <a:defRPr sz="5300"/>
            </a:lvl3pPr>
            <a:lvl4pPr lvl="3" rtl="0" algn="r">
              <a:lnSpc>
                <a:spcPct val="100000"/>
              </a:lnSpc>
              <a:spcBef>
                <a:spcPts val="0"/>
              </a:spcBef>
              <a:spcAft>
                <a:spcPts val="0"/>
              </a:spcAft>
              <a:buSzPts val="5300"/>
              <a:buNone/>
              <a:defRPr sz="5300"/>
            </a:lvl4pPr>
            <a:lvl5pPr lvl="4" rtl="0" algn="r">
              <a:lnSpc>
                <a:spcPct val="100000"/>
              </a:lnSpc>
              <a:spcBef>
                <a:spcPts val="0"/>
              </a:spcBef>
              <a:spcAft>
                <a:spcPts val="0"/>
              </a:spcAft>
              <a:buSzPts val="5300"/>
              <a:buNone/>
              <a:defRPr sz="5300"/>
            </a:lvl5pPr>
            <a:lvl6pPr lvl="5" rtl="0" algn="r">
              <a:lnSpc>
                <a:spcPct val="100000"/>
              </a:lnSpc>
              <a:spcBef>
                <a:spcPts val="0"/>
              </a:spcBef>
              <a:spcAft>
                <a:spcPts val="0"/>
              </a:spcAft>
              <a:buSzPts val="5300"/>
              <a:buNone/>
              <a:defRPr sz="5300"/>
            </a:lvl6pPr>
            <a:lvl7pPr lvl="6" rtl="0" algn="r">
              <a:lnSpc>
                <a:spcPct val="100000"/>
              </a:lnSpc>
              <a:spcBef>
                <a:spcPts val="0"/>
              </a:spcBef>
              <a:spcAft>
                <a:spcPts val="0"/>
              </a:spcAft>
              <a:buSzPts val="5300"/>
              <a:buNone/>
              <a:defRPr sz="5300"/>
            </a:lvl7pPr>
            <a:lvl8pPr lvl="7" rtl="0" algn="r">
              <a:lnSpc>
                <a:spcPct val="100000"/>
              </a:lnSpc>
              <a:spcBef>
                <a:spcPts val="0"/>
              </a:spcBef>
              <a:spcAft>
                <a:spcPts val="0"/>
              </a:spcAft>
              <a:buSzPts val="5300"/>
              <a:buNone/>
              <a:defRPr sz="5300"/>
            </a:lvl8pPr>
            <a:lvl9pPr lvl="8" rtl="0" algn="r">
              <a:lnSpc>
                <a:spcPct val="100000"/>
              </a:lnSpc>
              <a:spcBef>
                <a:spcPts val="0"/>
              </a:spcBef>
              <a:spcAft>
                <a:spcPts val="0"/>
              </a:spcAft>
              <a:buSzPts val="5300"/>
              <a:buNone/>
              <a:defRPr sz="5300"/>
            </a:lvl9pPr>
          </a:lstStyle>
          <a:p/>
        </p:txBody>
      </p:sp>
      <p:sp>
        <p:nvSpPr>
          <p:cNvPr id="102" name="Google Shape;102;p25"/>
          <p:cNvSpPr txBox="1"/>
          <p:nvPr>
            <p:ph idx="2" type="title"/>
          </p:nvPr>
        </p:nvSpPr>
        <p:spPr>
          <a:xfrm>
            <a:off x="581156" y="330731"/>
            <a:ext cx="82509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4500"/>
              <a:buFont typeface="Aldrich"/>
              <a:buNone/>
              <a:defRPr sz="4500"/>
            </a:lvl1pPr>
            <a:lvl2pPr lvl="1" rtl="0" algn="ctr">
              <a:lnSpc>
                <a:spcPct val="100000"/>
              </a:lnSpc>
              <a:spcBef>
                <a:spcPts val="0"/>
              </a:spcBef>
              <a:spcAft>
                <a:spcPts val="0"/>
              </a:spcAft>
              <a:buClr>
                <a:schemeClr val="dk1"/>
              </a:buClr>
              <a:buSzPts val="4500"/>
              <a:buFont typeface="Griffy"/>
              <a:buNone/>
              <a:defRPr sz="4500">
                <a:solidFill>
                  <a:schemeClr val="dk1"/>
                </a:solidFill>
                <a:latin typeface="Griffy"/>
                <a:ea typeface="Griffy"/>
                <a:cs typeface="Griffy"/>
                <a:sym typeface="Griffy"/>
              </a:defRPr>
            </a:lvl2pPr>
            <a:lvl3pPr lvl="2" rtl="0" algn="ctr">
              <a:lnSpc>
                <a:spcPct val="100000"/>
              </a:lnSpc>
              <a:spcBef>
                <a:spcPts val="0"/>
              </a:spcBef>
              <a:spcAft>
                <a:spcPts val="0"/>
              </a:spcAft>
              <a:buClr>
                <a:schemeClr val="dk1"/>
              </a:buClr>
              <a:buSzPts val="4500"/>
              <a:buFont typeface="Griffy"/>
              <a:buNone/>
              <a:defRPr sz="4500">
                <a:solidFill>
                  <a:schemeClr val="dk1"/>
                </a:solidFill>
                <a:latin typeface="Griffy"/>
                <a:ea typeface="Griffy"/>
                <a:cs typeface="Griffy"/>
                <a:sym typeface="Griffy"/>
              </a:defRPr>
            </a:lvl3pPr>
            <a:lvl4pPr lvl="3" rtl="0" algn="ctr">
              <a:lnSpc>
                <a:spcPct val="100000"/>
              </a:lnSpc>
              <a:spcBef>
                <a:spcPts val="0"/>
              </a:spcBef>
              <a:spcAft>
                <a:spcPts val="0"/>
              </a:spcAft>
              <a:buClr>
                <a:schemeClr val="dk1"/>
              </a:buClr>
              <a:buSzPts val="4500"/>
              <a:buFont typeface="Griffy"/>
              <a:buNone/>
              <a:defRPr sz="4500">
                <a:solidFill>
                  <a:schemeClr val="dk1"/>
                </a:solidFill>
                <a:latin typeface="Griffy"/>
                <a:ea typeface="Griffy"/>
                <a:cs typeface="Griffy"/>
                <a:sym typeface="Griffy"/>
              </a:defRPr>
            </a:lvl4pPr>
            <a:lvl5pPr lvl="4" rtl="0" algn="ctr">
              <a:lnSpc>
                <a:spcPct val="100000"/>
              </a:lnSpc>
              <a:spcBef>
                <a:spcPts val="0"/>
              </a:spcBef>
              <a:spcAft>
                <a:spcPts val="0"/>
              </a:spcAft>
              <a:buClr>
                <a:schemeClr val="dk1"/>
              </a:buClr>
              <a:buSzPts val="4500"/>
              <a:buFont typeface="Griffy"/>
              <a:buNone/>
              <a:defRPr sz="4500">
                <a:solidFill>
                  <a:schemeClr val="dk1"/>
                </a:solidFill>
                <a:latin typeface="Griffy"/>
                <a:ea typeface="Griffy"/>
                <a:cs typeface="Griffy"/>
                <a:sym typeface="Griffy"/>
              </a:defRPr>
            </a:lvl5pPr>
            <a:lvl6pPr lvl="5" rtl="0" algn="ctr">
              <a:lnSpc>
                <a:spcPct val="100000"/>
              </a:lnSpc>
              <a:spcBef>
                <a:spcPts val="0"/>
              </a:spcBef>
              <a:spcAft>
                <a:spcPts val="0"/>
              </a:spcAft>
              <a:buClr>
                <a:schemeClr val="dk1"/>
              </a:buClr>
              <a:buSzPts val="4500"/>
              <a:buFont typeface="Griffy"/>
              <a:buNone/>
              <a:defRPr sz="4500">
                <a:solidFill>
                  <a:schemeClr val="dk1"/>
                </a:solidFill>
                <a:latin typeface="Griffy"/>
                <a:ea typeface="Griffy"/>
                <a:cs typeface="Griffy"/>
                <a:sym typeface="Griffy"/>
              </a:defRPr>
            </a:lvl6pPr>
            <a:lvl7pPr lvl="6" rtl="0" algn="ctr">
              <a:lnSpc>
                <a:spcPct val="100000"/>
              </a:lnSpc>
              <a:spcBef>
                <a:spcPts val="0"/>
              </a:spcBef>
              <a:spcAft>
                <a:spcPts val="0"/>
              </a:spcAft>
              <a:buClr>
                <a:schemeClr val="dk1"/>
              </a:buClr>
              <a:buSzPts val="4500"/>
              <a:buFont typeface="Griffy"/>
              <a:buNone/>
              <a:defRPr sz="4500">
                <a:solidFill>
                  <a:schemeClr val="dk1"/>
                </a:solidFill>
                <a:latin typeface="Griffy"/>
                <a:ea typeface="Griffy"/>
                <a:cs typeface="Griffy"/>
                <a:sym typeface="Griffy"/>
              </a:defRPr>
            </a:lvl7pPr>
            <a:lvl8pPr lvl="7" rtl="0" algn="ctr">
              <a:lnSpc>
                <a:spcPct val="100000"/>
              </a:lnSpc>
              <a:spcBef>
                <a:spcPts val="0"/>
              </a:spcBef>
              <a:spcAft>
                <a:spcPts val="0"/>
              </a:spcAft>
              <a:buClr>
                <a:schemeClr val="dk1"/>
              </a:buClr>
              <a:buSzPts val="4500"/>
              <a:buFont typeface="Griffy"/>
              <a:buNone/>
              <a:defRPr sz="4500">
                <a:solidFill>
                  <a:schemeClr val="dk1"/>
                </a:solidFill>
                <a:latin typeface="Griffy"/>
                <a:ea typeface="Griffy"/>
                <a:cs typeface="Griffy"/>
                <a:sym typeface="Griffy"/>
              </a:defRPr>
            </a:lvl8pPr>
            <a:lvl9pPr lvl="8" rtl="0" algn="ctr">
              <a:lnSpc>
                <a:spcPct val="100000"/>
              </a:lnSpc>
              <a:spcBef>
                <a:spcPts val="0"/>
              </a:spcBef>
              <a:spcAft>
                <a:spcPts val="0"/>
              </a:spcAft>
              <a:buClr>
                <a:schemeClr val="dk1"/>
              </a:buClr>
              <a:buSzPts val="4500"/>
              <a:buFont typeface="Griffy"/>
              <a:buNone/>
              <a:defRPr sz="4500">
                <a:solidFill>
                  <a:schemeClr val="dk1"/>
                </a:solidFill>
                <a:latin typeface="Griffy"/>
                <a:ea typeface="Griffy"/>
                <a:cs typeface="Griffy"/>
                <a:sym typeface="Griffy"/>
              </a:defRPr>
            </a:lvl9pPr>
          </a:lstStyle>
          <a:p/>
        </p:txBody>
      </p:sp>
      <p:sp>
        <p:nvSpPr>
          <p:cNvPr id="103" name="Google Shape;103;p25"/>
          <p:cNvSpPr txBox="1"/>
          <p:nvPr>
            <p:ph idx="3" type="title"/>
          </p:nvPr>
        </p:nvSpPr>
        <p:spPr>
          <a:xfrm>
            <a:off x="2027279" y="2687166"/>
            <a:ext cx="2632800" cy="942900"/>
          </a:xfrm>
          <a:prstGeom prst="rect">
            <a:avLst/>
          </a:prstGeom>
          <a:noFill/>
          <a:ln>
            <a:noFill/>
          </a:ln>
        </p:spPr>
        <p:txBody>
          <a:bodyPr anchorCtr="0" anchor="b" bIns="91425" lIns="91425" spcFirstLastPara="1" rIns="91425" wrap="square" tIns="91425">
            <a:noAutofit/>
          </a:bodyPr>
          <a:lstStyle>
            <a:lvl1pPr lvl="0" rtl="0" algn="r">
              <a:lnSpc>
                <a:spcPct val="100000"/>
              </a:lnSpc>
              <a:spcBef>
                <a:spcPts val="0"/>
              </a:spcBef>
              <a:spcAft>
                <a:spcPts val="0"/>
              </a:spcAft>
              <a:buSzPts val="5300"/>
              <a:buNone/>
              <a:defRPr sz="5300"/>
            </a:lvl1pPr>
            <a:lvl2pPr lvl="1" rtl="0" algn="r">
              <a:lnSpc>
                <a:spcPct val="100000"/>
              </a:lnSpc>
              <a:spcBef>
                <a:spcPts val="0"/>
              </a:spcBef>
              <a:spcAft>
                <a:spcPts val="0"/>
              </a:spcAft>
              <a:buSzPts val="5300"/>
              <a:buNone/>
              <a:defRPr sz="5300"/>
            </a:lvl2pPr>
            <a:lvl3pPr lvl="2" rtl="0" algn="r">
              <a:lnSpc>
                <a:spcPct val="100000"/>
              </a:lnSpc>
              <a:spcBef>
                <a:spcPts val="0"/>
              </a:spcBef>
              <a:spcAft>
                <a:spcPts val="0"/>
              </a:spcAft>
              <a:buSzPts val="5300"/>
              <a:buNone/>
              <a:defRPr sz="5300"/>
            </a:lvl3pPr>
            <a:lvl4pPr lvl="3" rtl="0" algn="r">
              <a:lnSpc>
                <a:spcPct val="100000"/>
              </a:lnSpc>
              <a:spcBef>
                <a:spcPts val="0"/>
              </a:spcBef>
              <a:spcAft>
                <a:spcPts val="0"/>
              </a:spcAft>
              <a:buSzPts val="5300"/>
              <a:buNone/>
              <a:defRPr sz="5300"/>
            </a:lvl4pPr>
            <a:lvl5pPr lvl="4" rtl="0" algn="r">
              <a:lnSpc>
                <a:spcPct val="100000"/>
              </a:lnSpc>
              <a:spcBef>
                <a:spcPts val="0"/>
              </a:spcBef>
              <a:spcAft>
                <a:spcPts val="0"/>
              </a:spcAft>
              <a:buSzPts val="5300"/>
              <a:buNone/>
              <a:defRPr sz="5300"/>
            </a:lvl5pPr>
            <a:lvl6pPr lvl="5" rtl="0" algn="r">
              <a:lnSpc>
                <a:spcPct val="100000"/>
              </a:lnSpc>
              <a:spcBef>
                <a:spcPts val="0"/>
              </a:spcBef>
              <a:spcAft>
                <a:spcPts val="0"/>
              </a:spcAft>
              <a:buSzPts val="5300"/>
              <a:buNone/>
              <a:defRPr sz="5300"/>
            </a:lvl6pPr>
            <a:lvl7pPr lvl="6" rtl="0" algn="r">
              <a:lnSpc>
                <a:spcPct val="100000"/>
              </a:lnSpc>
              <a:spcBef>
                <a:spcPts val="0"/>
              </a:spcBef>
              <a:spcAft>
                <a:spcPts val="0"/>
              </a:spcAft>
              <a:buSzPts val="5300"/>
              <a:buNone/>
              <a:defRPr sz="5300"/>
            </a:lvl7pPr>
            <a:lvl8pPr lvl="7" rtl="0" algn="r">
              <a:lnSpc>
                <a:spcPct val="100000"/>
              </a:lnSpc>
              <a:spcBef>
                <a:spcPts val="0"/>
              </a:spcBef>
              <a:spcAft>
                <a:spcPts val="0"/>
              </a:spcAft>
              <a:buSzPts val="5300"/>
              <a:buNone/>
              <a:defRPr sz="5300"/>
            </a:lvl8pPr>
            <a:lvl9pPr lvl="8" rtl="0" algn="r">
              <a:lnSpc>
                <a:spcPct val="100000"/>
              </a:lnSpc>
              <a:spcBef>
                <a:spcPts val="0"/>
              </a:spcBef>
              <a:spcAft>
                <a:spcPts val="0"/>
              </a:spcAft>
              <a:buSzPts val="5300"/>
              <a:buNone/>
              <a:defRPr sz="5300"/>
            </a:lvl9pPr>
          </a:lstStyle>
          <a:p/>
        </p:txBody>
      </p:sp>
      <p:sp>
        <p:nvSpPr>
          <p:cNvPr id="104" name="Google Shape;104;p25"/>
          <p:cNvSpPr txBox="1"/>
          <p:nvPr>
            <p:ph idx="4" type="title"/>
          </p:nvPr>
        </p:nvSpPr>
        <p:spPr>
          <a:xfrm>
            <a:off x="2027279" y="3935644"/>
            <a:ext cx="2632800" cy="942900"/>
          </a:xfrm>
          <a:prstGeom prst="rect">
            <a:avLst/>
          </a:prstGeom>
          <a:noFill/>
          <a:ln>
            <a:noFill/>
          </a:ln>
        </p:spPr>
        <p:txBody>
          <a:bodyPr anchorCtr="0" anchor="b" bIns="91425" lIns="91425" spcFirstLastPara="1" rIns="91425" wrap="square" tIns="91425">
            <a:noAutofit/>
          </a:bodyPr>
          <a:lstStyle>
            <a:lvl1pPr lvl="0" rtl="0" algn="r">
              <a:lnSpc>
                <a:spcPct val="100000"/>
              </a:lnSpc>
              <a:spcBef>
                <a:spcPts val="0"/>
              </a:spcBef>
              <a:spcAft>
                <a:spcPts val="0"/>
              </a:spcAft>
              <a:buSzPts val="5300"/>
              <a:buNone/>
              <a:defRPr sz="5300"/>
            </a:lvl1pPr>
            <a:lvl2pPr lvl="1" rtl="0" algn="r">
              <a:lnSpc>
                <a:spcPct val="100000"/>
              </a:lnSpc>
              <a:spcBef>
                <a:spcPts val="0"/>
              </a:spcBef>
              <a:spcAft>
                <a:spcPts val="0"/>
              </a:spcAft>
              <a:buSzPts val="5300"/>
              <a:buNone/>
              <a:defRPr sz="5300"/>
            </a:lvl2pPr>
            <a:lvl3pPr lvl="2" rtl="0" algn="r">
              <a:lnSpc>
                <a:spcPct val="100000"/>
              </a:lnSpc>
              <a:spcBef>
                <a:spcPts val="0"/>
              </a:spcBef>
              <a:spcAft>
                <a:spcPts val="0"/>
              </a:spcAft>
              <a:buSzPts val="5300"/>
              <a:buNone/>
              <a:defRPr sz="5300"/>
            </a:lvl3pPr>
            <a:lvl4pPr lvl="3" rtl="0" algn="r">
              <a:lnSpc>
                <a:spcPct val="100000"/>
              </a:lnSpc>
              <a:spcBef>
                <a:spcPts val="0"/>
              </a:spcBef>
              <a:spcAft>
                <a:spcPts val="0"/>
              </a:spcAft>
              <a:buSzPts val="5300"/>
              <a:buNone/>
              <a:defRPr sz="5300"/>
            </a:lvl4pPr>
            <a:lvl5pPr lvl="4" rtl="0" algn="r">
              <a:lnSpc>
                <a:spcPct val="100000"/>
              </a:lnSpc>
              <a:spcBef>
                <a:spcPts val="0"/>
              </a:spcBef>
              <a:spcAft>
                <a:spcPts val="0"/>
              </a:spcAft>
              <a:buSzPts val="5300"/>
              <a:buNone/>
              <a:defRPr sz="5300"/>
            </a:lvl5pPr>
            <a:lvl6pPr lvl="5" rtl="0" algn="r">
              <a:lnSpc>
                <a:spcPct val="100000"/>
              </a:lnSpc>
              <a:spcBef>
                <a:spcPts val="0"/>
              </a:spcBef>
              <a:spcAft>
                <a:spcPts val="0"/>
              </a:spcAft>
              <a:buSzPts val="5300"/>
              <a:buNone/>
              <a:defRPr sz="5300"/>
            </a:lvl6pPr>
            <a:lvl7pPr lvl="6" rtl="0" algn="r">
              <a:lnSpc>
                <a:spcPct val="100000"/>
              </a:lnSpc>
              <a:spcBef>
                <a:spcPts val="0"/>
              </a:spcBef>
              <a:spcAft>
                <a:spcPts val="0"/>
              </a:spcAft>
              <a:buSzPts val="5300"/>
              <a:buNone/>
              <a:defRPr sz="5300"/>
            </a:lvl7pPr>
            <a:lvl8pPr lvl="7" rtl="0" algn="r">
              <a:lnSpc>
                <a:spcPct val="100000"/>
              </a:lnSpc>
              <a:spcBef>
                <a:spcPts val="0"/>
              </a:spcBef>
              <a:spcAft>
                <a:spcPts val="0"/>
              </a:spcAft>
              <a:buSzPts val="5300"/>
              <a:buNone/>
              <a:defRPr sz="5300"/>
            </a:lvl8pPr>
            <a:lvl9pPr lvl="8" rtl="0" algn="r">
              <a:lnSpc>
                <a:spcPct val="100000"/>
              </a:lnSpc>
              <a:spcBef>
                <a:spcPts val="0"/>
              </a:spcBef>
              <a:spcAft>
                <a:spcPts val="0"/>
              </a:spcAft>
              <a:buSzPts val="5300"/>
              <a:buNone/>
              <a:defRPr sz="5300"/>
            </a:lvl9pPr>
          </a:lstStyle>
          <a:p/>
        </p:txBody>
      </p:sp>
      <p:sp>
        <p:nvSpPr>
          <p:cNvPr id="105" name="Google Shape;105;p25"/>
          <p:cNvSpPr txBox="1"/>
          <p:nvPr>
            <p:ph idx="1" type="body"/>
          </p:nvPr>
        </p:nvSpPr>
        <p:spPr>
          <a:xfrm>
            <a:off x="4702425" y="4049944"/>
            <a:ext cx="4086600" cy="693900"/>
          </a:xfrm>
          <a:prstGeom prst="rect">
            <a:avLst/>
          </a:prstGeom>
          <a:noFill/>
          <a:ln>
            <a:noFill/>
          </a:ln>
        </p:spPr>
        <p:txBody>
          <a:bodyPr anchorCtr="0" anchor="b" bIns="91425" lIns="91425" spcFirstLastPara="1" rIns="91425" wrap="square" tIns="91425">
            <a:noAutofit/>
          </a:bodyPr>
          <a:lstStyle>
            <a:lvl1pPr indent="-323850" lvl="0" marL="457200" rtl="0" algn="l">
              <a:lnSpc>
                <a:spcPct val="100000"/>
              </a:lnSpc>
              <a:spcBef>
                <a:spcPts val="0"/>
              </a:spcBef>
              <a:spcAft>
                <a:spcPts val="0"/>
              </a:spcAft>
              <a:buSzPts val="1500"/>
              <a:buChar char="●"/>
              <a:defRPr/>
            </a:lvl1pPr>
            <a:lvl2pPr indent="-323850" lvl="1" marL="914400" rtl="0" algn="l">
              <a:lnSpc>
                <a:spcPct val="100000"/>
              </a:lnSpc>
              <a:spcBef>
                <a:spcPts val="0"/>
              </a:spcBef>
              <a:spcAft>
                <a:spcPts val="0"/>
              </a:spcAft>
              <a:buSzPts val="1500"/>
              <a:buChar char="○"/>
              <a:defRPr/>
            </a:lvl2pPr>
            <a:lvl3pPr indent="-323850" lvl="2" marL="1371600" rtl="0" algn="l">
              <a:lnSpc>
                <a:spcPct val="100000"/>
              </a:lnSpc>
              <a:spcBef>
                <a:spcPts val="0"/>
              </a:spcBef>
              <a:spcAft>
                <a:spcPts val="0"/>
              </a:spcAft>
              <a:buSzPts val="1500"/>
              <a:buChar char="■"/>
              <a:defRPr/>
            </a:lvl3pPr>
            <a:lvl4pPr indent="-323850" lvl="3" marL="1828800" rtl="0" algn="l">
              <a:lnSpc>
                <a:spcPct val="100000"/>
              </a:lnSpc>
              <a:spcBef>
                <a:spcPts val="0"/>
              </a:spcBef>
              <a:spcAft>
                <a:spcPts val="0"/>
              </a:spcAft>
              <a:buSzPts val="1500"/>
              <a:buChar char="●"/>
              <a:defRPr/>
            </a:lvl4pPr>
            <a:lvl5pPr indent="-323850" lvl="4" marL="2286000" rtl="0" algn="l">
              <a:lnSpc>
                <a:spcPct val="100000"/>
              </a:lnSpc>
              <a:spcBef>
                <a:spcPts val="0"/>
              </a:spcBef>
              <a:spcAft>
                <a:spcPts val="0"/>
              </a:spcAft>
              <a:buSzPts val="1500"/>
              <a:buChar char="○"/>
              <a:defRPr/>
            </a:lvl5pPr>
            <a:lvl6pPr indent="-323850" lvl="5" marL="2743200" rtl="0" algn="l">
              <a:lnSpc>
                <a:spcPct val="100000"/>
              </a:lnSpc>
              <a:spcBef>
                <a:spcPts val="0"/>
              </a:spcBef>
              <a:spcAft>
                <a:spcPts val="0"/>
              </a:spcAft>
              <a:buSzPts val="1500"/>
              <a:buChar char="■"/>
              <a:defRPr/>
            </a:lvl6pPr>
            <a:lvl7pPr indent="-323850" lvl="6" marL="3200400" rtl="0" algn="l">
              <a:lnSpc>
                <a:spcPct val="100000"/>
              </a:lnSpc>
              <a:spcBef>
                <a:spcPts val="0"/>
              </a:spcBef>
              <a:spcAft>
                <a:spcPts val="0"/>
              </a:spcAft>
              <a:buSzPts val="1500"/>
              <a:buChar char="●"/>
              <a:defRPr/>
            </a:lvl7pPr>
            <a:lvl8pPr indent="-323850" lvl="7" marL="3657600" rtl="0" algn="l">
              <a:lnSpc>
                <a:spcPct val="100000"/>
              </a:lnSpc>
              <a:spcBef>
                <a:spcPts val="0"/>
              </a:spcBef>
              <a:spcAft>
                <a:spcPts val="0"/>
              </a:spcAft>
              <a:buSzPts val="1500"/>
              <a:buChar char="○"/>
              <a:defRPr/>
            </a:lvl8pPr>
            <a:lvl9pPr indent="-323850" lvl="8" marL="4114800" rtl="0" algn="l">
              <a:lnSpc>
                <a:spcPct val="100000"/>
              </a:lnSpc>
              <a:spcBef>
                <a:spcPts val="0"/>
              </a:spcBef>
              <a:spcAft>
                <a:spcPts val="0"/>
              </a:spcAft>
              <a:buSzPts val="1500"/>
              <a:buChar char="■"/>
              <a:defRPr/>
            </a:lvl9pPr>
          </a:lstStyle>
          <a:p/>
        </p:txBody>
      </p:sp>
      <p:sp>
        <p:nvSpPr>
          <p:cNvPr id="106" name="Google Shape;106;p25"/>
          <p:cNvSpPr txBox="1"/>
          <p:nvPr>
            <p:ph idx="5" type="body"/>
          </p:nvPr>
        </p:nvSpPr>
        <p:spPr>
          <a:xfrm>
            <a:off x="4702425" y="2743219"/>
            <a:ext cx="4086600" cy="693900"/>
          </a:xfrm>
          <a:prstGeom prst="rect">
            <a:avLst/>
          </a:prstGeom>
          <a:noFill/>
          <a:ln>
            <a:noFill/>
          </a:ln>
        </p:spPr>
        <p:txBody>
          <a:bodyPr anchorCtr="0" anchor="b" bIns="91425" lIns="91425" spcFirstLastPara="1" rIns="91425" wrap="square" tIns="91425">
            <a:noAutofit/>
          </a:bodyPr>
          <a:lstStyle>
            <a:lvl1pPr indent="-323850" lvl="0" marL="457200" rtl="0" algn="l">
              <a:lnSpc>
                <a:spcPct val="100000"/>
              </a:lnSpc>
              <a:spcBef>
                <a:spcPts val="0"/>
              </a:spcBef>
              <a:spcAft>
                <a:spcPts val="0"/>
              </a:spcAft>
              <a:buSzPts val="1500"/>
              <a:buChar char="●"/>
              <a:defRPr/>
            </a:lvl1pPr>
            <a:lvl2pPr indent="-323850" lvl="1" marL="914400" rtl="0" algn="l">
              <a:lnSpc>
                <a:spcPct val="100000"/>
              </a:lnSpc>
              <a:spcBef>
                <a:spcPts val="0"/>
              </a:spcBef>
              <a:spcAft>
                <a:spcPts val="0"/>
              </a:spcAft>
              <a:buSzPts val="1500"/>
              <a:buChar char="○"/>
              <a:defRPr/>
            </a:lvl2pPr>
            <a:lvl3pPr indent="-323850" lvl="2" marL="1371600" rtl="0" algn="l">
              <a:lnSpc>
                <a:spcPct val="100000"/>
              </a:lnSpc>
              <a:spcBef>
                <a:spcPts val="0"/>
              </a:spcBef>
              <a:spcAft>
                <a:spcPts val="0"/>
              </a:spcAft>
              <a:buSzPts val="1500"/>
              <a:buChar char="■"/>
              <a:defRPr/>
            </a:lvl3pPr>
            <a:lvl4pPr indent="-323850" lvl="3" marL="1828800" rtl="0" algn="l">
              <a:lnSpc>
                <a:spcPct val="100000"/>
              </a:lnSpc>
              <a:spcBef>
                <a:spcPts val="0"/>
              </a:spcBef>
              <a:spcAft>
                <a:spcPts val="0"/>
              </a:spcAft>
              <a:buSzPts val="1500"/>
              <a:buChar char="●"/>
              <a:defRPr/>
            </a:lvl4pPr>
            <a:lvl5pPr indent="-323850" lvl="4" marL="2286000" rtl="0" algn="l">
              <a:lnSpc>
                <a:spcPct val="100000"/>
              </a:lnSpc>
              <a:spcBef>
                <a:spcPts val="0"/>
              </a:spcBef>
              <a:spcAft>
                <a:spcPts val="0"/>
              </a:spcAft>
              <a:buSzPts val="1500"/>
              <a:buChar char="○"/>
              <a:defRPr/>
            </a:lvl5pPr>
            <a:lvl6pPr indent="-323850" lvl="5" marL="2743200" rtl="0" algn="l">
              <a:lnSpc>
                <a:spcPct val="100000"/>
              </a:lnSpc>
              <a:spcBef>
                <a:spcPts val="0"/>
              </a:spcBef>
              <a:spcAft>
                <a:spcPts val="0"/>
              </a:spcAft>
              <a:buSzPts val="1500"/>
              <a:buChar char="■"/>
              <a:defRPr/>
            </a:lvl6pPr>
            <a:lvl7pPr indent="-323850" lvl="6" marL="3200400" rtl="0" algn="l">
              <a:lnSpc>
                <a:spcPct val="100000"/>
              </a:lnSpc>
              <a:spcBef>
                <a:spcPts val="0"/>
              </a:spcBef>
              <a:spcAft>
                <a:spcPts val="0"/>
              </a:spcAft>
              <a:buSzPts val="1500"/>
              <a:buChar char="●"/>
              <a:defRPr/>
            </a:lvl7pPr>
            <a:lvl8pPr indent="-323850" lvl="7" marL="3657600" rtl="0" algn="l">
              <a:lnSpc>
                <a:spcPct val="100000"/>
              </a:lnSpc>
              <a:spcBef>
                <a:spcPts val="0"/>
              </a:spcBef>
              <a:spcAft>
                <a:spcPts val="0"/>
              </a:spcAft>
              <a:buSzPts val="1500"/>
              <a:buChar char="○"/>
              <a:defRPr/>
            </a:lvl8pPr>
            <a:lvl9pPr indent="-323850" lvl="8" marL="4114800" rtl="0" algn="l">
              <a:lnSpc>
                <a:spcPct val="100000"/>
              </a:lnSpc>
              <a:spcBef>
                <a:spcPts val="0"/>
              </a:spcBef>
              <a:spcAft>
                <a:spcPts val="0"/>
              </a:spcAft>
              <a:buSzPts val="1500"/>
              <a:buChar char="■"/>
              <a:defRPr/>
            </a:lvl9pPr>
          </a:lstStyle>
          <a:p/>
        </p:txBody>
      </p:sp>
      <p:sp>
        <p:nvSpPr>
          <p:cNvPr id="107" name="Google Shape;107;p25"/>
          <p:cNvSpPr txBox="1"/>
          <p:nvPr>
            <p:ph idx="6" type="body"/>
          </p:nvPr>
        </p:nvSpPr>
        <p:spPr>
          <a:xfrm>
            <a:off x="4702425" y="1436494"/>
            <a:ext cx="4086600" cy="693900"/>
          </a:xfrm>
          <a:prstGeom prst="rect">
            <a:avLst/>
          </a:prstGeom>
          <a:noFill/>
          <a:ln>
            <a:noFill/>
          </a:ln>
        </p:spPr>
        <p:txBody>
          <a:bodyPr anchorCtr="0" anchor="b" bIns="91425" lIns="91425" spcFirstLastPara="1" rIns="91425" wrap="square" tIns="91425">
            <a:noAutofit/>
          </a:bodyPr>
          <a:lstStyle>
            <a:lvl1pPr indent="-323850" lvl="0" marL="457200" rtl="0" algn="l">
              <a:lnSpc>
                <a:spcPct val="100000"/>
              </a:lnSpc>
              <a:spcBef>
                <a:spcPts val="0"/>
              </a:spcBef>
              <a:spcAft>
                <a:spcPts val="0"/>
              </a:spcAft>
              <a:buSzPts val="1500"/>
              <a:buChar char="●"/>
              <a:defRPr/>
            </a:lvl1pPr>
            <a:lvl2pPr indent="-323850" lvl="1" marL="914400" rtl="0" algn="l">
              <a:lnSpc>
                <a:spcPct val="100000"/>
              </a:lnSpc>
              <a:spcBef>
                <a:spcPts val="0"/>
              </a:spcBef>
              <a:spcAft>
                <a:spcPts val="0"/>
              </a:spcAft>
              <a:buSzPts val="1500"/>
              <a:buChar char="○"/>
              <a:defRPr/>
            </a:lvl2pPr>
            <a:lvl3pPr indent="-323850" lvl="2" marL="1371600" rtl="0" algn="l">
              <a:lnSpc>
                <a:spcPct val="100000"/>
              </a:lnSpc>
              <a:spcBef>
                <a:spcPts val="0"/>
              </a:spcBef>
              <a:spcAft>
                <a:spcPts val="0"/>
              </a:spcAft>
              <a:buSzPts val="1500"/>
              <a:buChar char="■"/>
              <a:defRPr/>
            </a:lvl3pPr>
            <a:lvl4pPr indent="-323850" lvl="3" marL="1828800" rtl="0" algn="l">
              <a:lnSpc>
                <a:spcPct val="100000"/>
              </a:lnSpc>
              <a:spcBef>
                <a:spcPts val="0"/>
              </a:spcBef>
              <a:spcAft>
                <a:spcPts val="0"/>
              </a:spcAft>
              <a:buSzPts val="1500"/>
              <a:buChar char="●"/>
              <a:defRPr/>
            </a:lvl4pPr>
            <a:lvl5pPr indent="-323850" lvl="4" marL="2286000" rtl="0" algn="l">
              <a:lnSpc>
                <a:spcPct val="100000"/>
              </a:lnSpc>
              <a:spcBef>
                <a:spcPts val="0"/>
              </a:spcBef>
              <a:spcAft>
                <a:spcPts val="0"/>
              </a:spcAft>
              <a:buSzPts val="1500"/>
              <a:buChar char="○"/>
              <a:defRPr/>
            </a:lvl5pPr>
            <a:lvl6pPr indent="-323850" lvl="5" marL="2743200" rtl="0" algn="l">
              <a:lnSpc>
                <a:spcPct val="100000"/>
              </a:lnSpc>
              <a:spcBef>
                <a:spcPts val="0"/>
              </a:spcBef>
              <a:spcAft>
                <a:spcPts val="0"/>
              </a:spcAft>
              <a:buSzPts val="1500"/>
              <a:buChar char="■"/>
              <a:defRPr/>
            </a:lvl6pPr>
            <a:lvl7pPr indent="-323850" lvl="6" marL="3200400" rtl="0" algn="l">
              <a:lnSpc>
                <a:spcPct val="100000"/>
              </a:lnSpc>
              <a:spcBef>
                <a:spcPts val="0"/>
              </a:spcBef>
              <a:spcAft>
                <a:spcPts val="0"/>
              </a:spcAft>
              <a:buSzPts val="1500"/>
              <a:buChar char="●"/>
              <a:defRPr/>
            </a:lvl7pPr>
            <a:lvl8pPr indent="-323850" lvl="7" marL="3657600" rtl="0" algn="l">
              <a:lnSpc>
                <a:spcPct val="100000"/>
              </a:lnSpc>
              <a:spcBef>
                <a:spcPts val="0"/>
              </a:spcBef>
              <a:spcAft>
                <a:spcPts val="0"/>
              </a:spcAft>
              <a:buSzPts val="1500"/>
              <a:buChar char="○"/>
              <a:defRPr/>
            </a:lvl8pPr>
            <a:lvl9pPr indent="-323850" lvl="8" marL="4114800" rtl="0" algn="l">
              <a:lnSpc>
                <a:spcPct val="100000"/>
              </a:lnSpc>
              <a:spcBef>
                <a:spcPts val="0"/>
              </a:spcBef>
              <a:spcAft>
                <a:spcPts val="0"/>
              </a:spcAft>
              <a:buSzPts val="15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3 Six columns">
  <p:cSld name="CUSTOM_12">
    <p:spTree>
      <p:nvGrpSpPr>
        <p:cNvPr id="108" name="Shape 108"/>
        <p:cNvGrpSpPr/>
        <p:nvPr/>
      </p:nvGrpSpPr>
      <p:grpSpPr>
        <a:xfrm>
          <a:off x="0" y="0"/>
          <a:ext cx="0" cy="0"/>
          <a:chOff x="0" y="0"/>
          <a:chExt cx="0" cy="0"/>
        </a:xfrm>
      </p:grpSpPr>
      <p:sp>
        <p:nvSpPr>
          <p:cNvPr id="109" name="Google Shape;109;p26"/>
          <p:cNvSpPr txBox="1"/>
          <p:nvPr>
            <p:ph idx="1" type="subTitle"/>
          </p:nvPr>
        </p:nvSpPr>
        <p:spPr>
          <a:xfrm>
            <a:off x="2182819" y="1394100"/>
            <a:ext cx="1908900" cy="455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400"/>
              <a:buNone/>
              <a:defRPr b="1" sz="1400"/>
            </a:lvl1pPr>
            <a:lvl2pPr lvl="1" rtl="0" algn="l">
              <a:lnSpc>
                <a:spcPct val="115000"/>
              </a:lnSpc>
              <a:spcBef>
                <a:spcPts val="1600"/>
              </a:spcBef>
              <a:spcAft>
                <a:spcPts val="0"/>
              </a:spcAft>
              <a:buSzPts val="1400"/>
              <a:buNone/>
              <a:defRPr b="1" sz="1400"/>
            </a:lvl2pPr>
            <a:lvl3pPr lvl="2" rtl="0" algn="l">
              <a:lnSpc>
                <a:spcPct val="115000"/>
              </a:lnSpc>
              <a:spcBef>
                <a:spcPts val="1600"/>
              </a:spcBef>
              <a:spcAft>
                <a:spcPts val="0"/>
              </a:spcAft>
              <a:buSzPts val="1400"/>
              <a:buNone/>
              <a:defRPr b="1" sz="1400"/>
            </a:lvl3pPr>
            <a:lvl4pPr lvl="3" rtl="0" algn="l">
              <a:lnSpc>
                <a:spcPct val="115000"/>
              </a:lnSpc>
              <a:spcBef>
                <a:spcPts val="1600"/>
              </a:spcBef>
              <a:spcAft>
                <a:spcPts val="0"/>
              </a:spcAft>
              <a:buSzPts val="1400"/>
              <a:buNone/>
              <a:defRPr b="1" sz="1400"/>
            </a:lvl4pPr>
            <a:lvl5pPr lvl="4" rtl="0" algn="l">
              <a:lnSpc>
                <a:spcPct val="115000"/>
              </a:lnSpc>
              <a:spcBef>
                <a:spcPts val="1600"/>
              </a:spcBef>
              <a:spcAft>
                <a:spcPts val="0"/>
              </a:spcAft>
              <a:buSzPts val="1400"/>
              <a:buNone/>
              <a:defRPr b="1" sz="1400"/>
            </a:lvl5pPr>
            <a:lvl6pPr lvl="5" rtl="0" algn="l">
              <a:lnSpc>
                <a:spcPct val="115000"/>
              </a:lnSpc>
              <a:spcBef>
                <a:spcPts val="1600"/>
              </a:spcBef>
              <a:spcAft>
                <a:spcPts val="0"/>
              </a:spcAft>
              <a:buSzPts val="1400"/>
              <a:buNone/>
              <a:defRPr b="1" sz="1400"/>
            </a:lvl6pPr>
            <a:lvl7pPr lvl="6" rtl="0" algn="l">
              <a:lnSpc>
                <a:spcPct val="115000"/>
              </a:lnSpc>
              <a:spcBef>
                <a:spcPts val="1600"/>
              </a:spcBef>
              <a:spcAft>
                <a:spcPts val="0"/>
              </a:spcAft>
              <a:buSzPts val="1400"/>
              <a:buNone/>
              <a:defRPr b="1" sz="1400"/>
            </a:lvl7pPr>
            <a:lvl8pPr lvl="7" rtl="0" algn="l">
              <a:lnSpc>
                <a:spcPct val="115000"/>
              </a:lnSpc>
              <a:spcBef>
                <a:spcPts val="1600"/>
              </a:spcBef>
              <a:spcAft>
                <a:spcPts val="0"/>
              </a:spcAft>
              <a:buSzPts val="1400"/>
              <a:buNone/>
              <a:defRPr b="1" sz="1400"/>
            </a:lvl8pPr>
            <a:lvl9pPr lvl="8" rtl="0" algn="l">
              <a:lnSpc>
                <a:spcPct val="115000"/>
              </a:lnSpc>
              <a:spcBef>
                <a:spcPts val="1600"/>
              </a:spcBef>
              <a:spcAft>
                <a:spcPts val="1600"/>
              </a:spcAft>
              <a:buSzPts val="1400"/>
              <a:buNone/>
              <a:defRPr b="1" sz="1400"/>
            </a:lvl9pPr>
          </a:lstStyle>
          <a:p/>
        </p:txBody>
      </p:sp>
      <p:sp>
        <p:nvSpPr>
          <p:cNvPr id="110" name="Google Shape;110;p26"/>
          <p:cNvSpPr txBox="1"/>
          <p:nvPr>
            <p:ph idx="2" type="subTitle"/>
          </p:nvPr>
        </p:nvSpPr>
        <p:spPr>
          <a:xfrm>
            <a:off x="2182819" y="2558044"/>
            <a:ext cx="1908900" cy="455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400"/>
              <a:buNone/>
              <a:defRPr b="1" sz="1400"/>
            </a:lvl1pPr>
            <a:lvl2pPr lvl="1" rtl="0" algn="l">
              <a:lnSpc>
                <a:spcPct val="115000"/>
              </a:lnSpc>
              <a:spcBef>
                <a:spcPts val="1600"/>
              </a:spcBef>
              <a:spcAft>
                <a:spcPts val="0"/>
              </a:spcAft>
              <a:buSzPts val="1400"/>
              <a:buNone/>
              <a:defRPr b="1" sz="1400"/>
            </a:lvl2pPr>
            <a:lvl3pPr lvl="2" rtl="0" algn="l">
              <a:lnSpc>
                <a:spcPct val="115000"/>
              </a:lnSpc>
              <a:spcBef>
                <a:spcPts val="1600"/>
              </a:spcBef>
              <a:spcAft>
                <a:spcPts val="0"/>
              </a:spcAft>
              <a:buSzPts val="1400"/>
              <a:buNone/>
              <a:defRPr b="1" sz="1400"/>
            </a:lvl3pPr>
            <a:lvl4pPr lvl="3" rtl="0" algn="l">
              <a:lnSpc>
                <a:spcPct val="115000"/>
              </a:lnSpc>
              <a:spcBef>
                <a:spcPts val="1600"/>
              </a:spcBef>
              <a:spcAft>
                <a:spcPts val="0"/>
              </a:spcAft>
              <a:buSzPts val="1400"/>
              <a:buNone/>
              <a:defRPr b="1" sz="1400"/>
            </a:lvl4pPr>
            <a:lvl5pPr lvl="4" rtl="0" algn="l">
              <a:lnSpc>
                <a:spcPct val="115000"/>
              </a:lnSpc>
              <a:spcBef>
                <a:spcPts val="1600"/>
              </a:spcBef>
              <a:spcAft>
                <a:spcPts val="0"/>
              </a:spcAft>
              <a:buSzPts val="1400"/>
              <a:buNone/>
              <a:defRPr b="1" sz="1400"/>
            </a:lvl5pPr>
            <a:lvl6pPr lvl="5" rtl="0" algn="l">
              <a:lnSpc>
                <a:spcPct val="115000"/>
              </a:lnSpc>
              <a:spcBef>
                <a:spcPts val="1600"/>
              </a:spcBef>
              <a:spcAft>
                <a:spcPts val="0"/>
              </a:spcAft>
              <a:buSzPts val="1400"/>
              <a:buNone/>
              <a:defRPr b="1" sz="1400"/>
            </a:lvl6pPr>
            <a:lvl7pPr lvl="6" rtl="0" algn="l">
              <a:lnSpc>
                <a:spcPct val="115000"/>
              </a:lnSpc>
              <a:spcBef>
                <a:spcPts val="1600"/>
              </a:spcBef>
              <a:spcAft>
                <a:spcPts val="0"/>
              </a:spcAft>
              <a:buSzPts val="1400"/>
              <a:buNone/>
              <a:defRPr b="1" sz="1400"/>
            </a:lvl7pPr>
            <a:lvl8pPr lvl="7" rtl="0" algn="l">
              <a:lnSpc>
                <a:spcPct val="115000"/>
              </a:lnSpc>
              <a:spcBef>
                <a:spcPts val="1600"/>
              </a:spcBef>
              <a:spcAft>
                <a:spcPts val="0"/>
              </a:spcAft>
              <a:buSzPts val="1400"/>
              <a:buNone/>
              <a:defRPr b="1" sz="1400"/>
            </a:lvl8pPr>
            <a:lvl9pPr lvl="8" rtl="0" algn="l">
              <a:lnSpc>
                <a:spcPct val="115000"/>
              </a:lnSpc>
              <a:spcBef>
                <a:spcPts val="1600"/>
              </a:spcBef>
              <a:spcAft>
                <a:spcPts val="1600"/>
              </a:spcAft>
              <a:buSzPts val="1400"/>
              <a:buNone/>
              <a:defRPr b="1" sz="1400"/>
            </a:lvl9pPr>
          </a:lstStyle>
          <a:p/>
        </p:txBody>
      </p:sp>
      <p:sp>
        <p:nvSpPr>
          <p:cNvPr id="111" name="Google Shape;111;p26"/>
          <p:cNvSpPr txBox="1"/>
          <p:nvPr>
            <p:ph idx="3" type="subTitle"/>
          </p:nvPr>
        </p:nvSpPr>
        <p:spPr>
          <a:xfrm>
            <a:off x="4355398" y="2522432"/>
            <a:ext cx="1908900" cy="455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400"/>
              <a:buNone/>
              <a:defRPr b="1" sz="1400"/>
            </a:lvl1pPr>
            <a:lvl2pPr lvl="1" rtl="0" algn="l">
              <a:lnSpc>
                <a:spcPct val="115000"/>
              </a:lnSpc>
              <a:spcBef>
                <a:spcPts val="1600"/>
              </a:spcBef>
              <a:spcAft>
                <a:spcPts val="0"/>
              </a:spcAft>
              <a:buSzPts val="1400"/>
              <a:buNone/>
              <a:defRPr b="1" sz="1400"/>
            </a:lvl2pPr>
            <a:lvl3pPr lvl="2" rtl="0" algn="l">
              <a:lnSpc>
                <a:spcPct val="115000"/>
              </a:lnSpc>
              <a:spcBef>
                <a:spcPts val="1600"/>
              </a:spcBef>
              <a:spcAft>
                <a:spcPts val="0"/>
              </a:spcAft>
              <a:buSzPts val="1400"/>
              <a:buNone/>
              <a:defRPr b="1" sz="1400"/>
            </a:lvl3pPr>
            <a:lvl4pPr lvl="3" rtl="0" algn="l">
              <a:lnSpc>
                <a:spcPct val="115000"/>
              </a:lnSpc>
              <a:spcBef>
                <a:spcPts val="1600"/>
              </a:spcBef>
              <a:spcAft>
                <a:spcPts val="0"/>
              </a:spcAft>
              <a:buSzPts val="1400"/>
              <a:buNone/>
              <a:defRPr b="1" sz="1400"/>
            </a:lvl4pPr>
            <a:lvl5pPr lvl="4" rtl="0" algn="l">
              <a:lnSpc>
                <a:spcPct val="115000"/>
              </a:lnSpc>
              <a:spcBef>
                <a:spcPts val="1600"/>
              </a:spcBef>
              <a:spcAft>
                <a:spcPts val="0"/>
              </a:spcAft>
              <a:buSzPts val="1400"/>
              <a:buNone/>
              <a:defRPr b="1" sz="1400"/>
            </a:lvl5pPr>
            <a:lvl6pPr lvl="5" rtl="0" algn="l">
              <a:lnSpc>
                <a:spcPct val="115000"/>
              </a:lnSpc>
              <a:spcBef>
                <a:spcPts val="1600"/>
              </a:spcBef>
              <a:spcAft>
                <a:spcPts val="0"/>
              </a:spcAft>
              <a:buSzPts val="1400"/>
              <a:buNone/>
              <a:defRPr b="1" sz="1400"/>
            </a:lvl6pPr>
            <a:lvl7pPr lvl="6" rtl="0" algn="l">
              <a:lnSpc>
                <a:spcPct val="115000"/>
              </a:lnSpc>
              <a:spcBef>
                <a:spcPts val="1600"/>
              </a:spcBef>
              <a:spcAft>
                <a:spcPts val="0"/>
              </a:spcAft>
              <a:buSzPts val="1400"/>
              <a:buNone/>
              <a:defRPr b="1" sz="1400"/>
            </a:lvl7pPr>
            <a:lvl8pPr lvl="7" rtl="0" algn="l">
              <a:lnSpc>
                <a:spcPct val="115000"/>
              </a:lnSpc>
              <a:spcBef>
                <a:spcPts val="1600"/>
              </a:spcBef>
              <a:spcAft>
                <a:spcPts val="0"/>
              </a:spcAft>
              <a:buSzPts val="1400"/>
              <a:buNone/>
              <a:defRPr b="1" sz="1400"/>
            </a:lvl8pPr>
            <a:lvl9pPr lvl="8" rtl="0" algn="l">
              <a:lnSpc>
                <a:spcPct val="115000"/>
              </a:lnSpc>
              <a:spcBef>
                <a:spcPts val="1600"/>
              </a:spcBef>
              <a:spcAft>
                <a:spcPts val="1600"/>
              </a:spcAft>
              <a:buSzPts val="1400"/>
              <a:buNone/>
              <a:defRPr b="1" sz="1400"/>
            </a:lvl9pPr>
          </a:lstStyle>
          <a:p/>
        </p:txBody>
      </p:sp>
      <p:sp>
        <p:nvSpPr>
          <p:cNvPr id="112" name="Google Shape;112;p26"/>
          <p:cNvSpPr txBox="1"/>
          <p:nvPr>
            <p:ph idx="4" type="subTitle"/>
          </p:nvPr>
        </p:nvSpPr>
        <p:spPr>
          <a:xfrm>
            <a:off x="4355405" y="1407113"/>
            <a:ext cx="1908900" cy="455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400"/>
              <a:buNone/>
              <a:defRPr b="1" sz="1400"/>
            </a:lvl1pPr>
            <a:lvl2pPr lvl="1" rtl="0" algn="l">
              <a:lnSpc>
                <a:spcPct val="115000"/>
              </a:lnSpc>
              <a:spcBef>
                <a:spcPts val="1600"/>
              </a:spcBef>
              <a:spcAft>
                <a:spcPts val="0"/>
              </a:spcAft>
              <a:buSzPts val="1400"/>
              <a:buNone/>
              <a:defRPr b="1" sz="1400"/>
            </a:lvl2pPr>
            <a:lvl3pPr lvl="2" rtl="0" algn="l">
              <a:lnSpc>
                <a:spcPct val="115000"/>
              </a:lnSpc>
              <a:spcBef>
                <a:spcPts val="1600"/>
              </a:spcBef>
              <a:spcAft>
                <a:spcPts val="0"/>
              </a:spcAft>
              <a:buSzPts val="1400"/>
              <a:buNone/>
              <a:defRPr b="1" sz="1400"/>
            </a:lvl3pPr>
            <a:lvl4pPr lvl="3" rtl="0" algn="l">
              <a:lnSpc>
                <a:spcPct val="115000"/>
              </a:lnSpc>
              <a:spcBef>
                <a:spcPts val="1600"/>
              </a:spcBef>
              <a:spcAft>
                <a:spcPts val="0"/>
              </a:spcAft>
              <a:buSzPts val="1400"/>
              <a:buNone/>
              <a:defRPr b="1" sz="1400"/>
            </a:lvl4pPr>
            <a:lvl5pPr lvl="4" rtl="0" algn="l">
              <a:lnSpc>
                <a:spcPct val="115000"/>
              </a:lnSpc>
              <a:spcBef>
                <a:spcPts val="1600"/>
              </a:spcBef>
              <a:spcAft>
                <a:spcPts val="0"/>
              </a:spcAft>
              <a:buSzPts val="1400"/>
              <a:buNone/>
              <a:defRPr b="1" sz="1400"/>
            </a:lvl5pPr>
            <a:lvl6pPr lvl="5" rtl="0" algn="l">
              <a:lnSpc>
                <a:spcPct val="115000"/>
              </a:lnSpc>
              <a:spcBef>
                <a:spcPts val="1600"/>
              </a:spcBef>
              <a:spcAft>
                <a:spcPts val="0"/>
              </a:spcAft>
              <a:buSzPts val="1400"/>
              <a:buNone/>
              <a:defRPr b="1" sz="1400"/>
            </a:lvl6pPr>
            <a:lvl7pPr lvl="6" rtl="0" algn="l">
              <a:lnSpc>
                <a:spcPct val="115000"/>
              </a:lnSpc>
              <a:spcBef>
                <a:spcPts val="1600"/>
              </a:spcBef>
              <a:spcAft>
                <a:spcPts val="0"/>
              </a:spcAft>
              <a:buSzPts val="1400"/>
              <a:buNone/>
              <a:defRPr b="1" sz="1400"/>
            </a:lvl7pPr>
            <a:lvl8pPr lvl="7" rtl="0" algn="l">
              <a:lnSpc>
                <a:spcPct val="115000"/>
              </a:lnSpc>
              <a:spcBef>
                <a:spcPts val="1600"/>
              </a:spcBef>
              <a:spcAft>
                <a:spcPts val="0"/>
              </a:spcAft>
              <a:buSzPts val="1400"/>
              <a:buNone/>
              <a:defRPr b="1" sz="1400"/>
            </a:lvl8pPr>
            <a:lvl9pPr lvl="8" rtl="0" algn="l">
              <a:lnSpc>
                <a:spcPct val="115000"/>
              </a:lnSpc>
              <a:spcBef>
                <a:spcPts val="1600"/>
              </a:spcBef>
              <a:spcAft>
                <a:spcPts val="1600"/>
              </a:spcAft>
              <a:buSzPts val="1400"/>
              <a:buNone/>
              <a:defRPr b="1" sz="1400"/>
            </a:lvl9pPr>
          </a:lstStyle>
          <a:p/>
        </p:txBody>
      </p:sp>
      <p:sp>
        <p:nvSpPr>
          <p:cNvPr id="113" name="Google Shape;113;p26"/>
          <p:cNvSpPr txBox="1"/>
          <p:nvPr>
            <p:ph idx="5" type="subTitle"/>
          </p:nvPr>
        </p:nvSpPr>
        <p:spPr>
          <a:xfrm>
            <a:off x="6617496" y="1380263"/>
            <a:ext cx="1908900" cy="455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400"/>
              <a:buNone/>
              <a:defRPr b="1" sz="1400"/>
            </a:lvl1pPr>
            <a:lvl2pPr lvl="1" rtl="0" algn="l">
              <a:lnSpc>
                <a:spcPct val="115000"/>
              </a:lnSpc>
              <a:spcBef>
                <a:spcPts val="1600"/>
              </a:spcBef>
              <a:spcAft>
                <a:spcPts val="0"/>
              </a:spcAft>
              <a:buSzPts val="1400"/>
              <a:buNone/>
              <a:defRPr b="1" sz="1400"/>
            </a:lvl2pPr>
            <a:lvl3pPr lvl="2" rtl="0" algn="l">
              <a:lnSpc>
                <a:spcPct val="115000"/>
              </a:lnSpc>
              <a:spcBef>
                <a:spcPts val="1600"/>
              </a:spcBef>
              <a:spcAft>
                <a:spcPts val="0"/>
              </a:spcAft>
              <a:buSzPts val="1400"/>
              <a:buNone/>
              <a:defRPr b="1" sz="1400"/>
            </a:lvl3pPr>
            <a:lvl4pPr lvl="3" rtl="0" algn="l">
              <a:lnSpc>
                <a:spcPct val="115000"/>
              </a:lnSpc>
              <a:spcBef>
                <a:spcPts val="1600"/>
              </a:spcBef>
              <a:spcAft>
                <a:spcPts val="0"/>
              </a:spcAft>
              <a:buSzPts val="1400"/>
              <a:buNone/>
              <a:defRPr b="1" sz="1400"/>
            </a:lvl4pPr>
            <a:lvl5pPr lvl="4" rtl="0" algn="l">
              <a:lnSpc>
                <a:spcPct val="115000"/>
              </a:lnSpc>
              <a:spcBef>
                <a:spcPts val="1600"/>
              </a:spcBef>
              <a:spcAft>
                <a:spcPts val="0"/>
              </a:spcAft>
              <a:buSzPts val="1400"/>
              <a:buNone/>
              <a:defRPr b="1" sz="1400"/>
            </a:lvl5pPr>
            <a:lvl6pPr lvl="5" rtl="0" algn="l">
              <a:lnSpc>
                <a:spcPct val="115000"/>
              </a:lnSpc>
              <a:spcBef>
                <a:spcPts val="1600"/>
              </a:spcBef>
              <a:spcAft>
                <a:spcPts val="0"/>
              </a:spcAft>
              <a:buSzPts val="1400"/>
              <a:buNone/>
              <a:defRPr b="1" sz="1400"/>
            </a:lvl6pPr>
            <a:lvl7pPr lvl="6" rtl="0" algn="l">
              <a:lnSpc>
                <a:spcPct val="115000"/>
              </a:lnSpc>
              <a:spcBef>
                <a:spcPts val="1600"/>
              </a:spcBef>
              <a:spcAft>
                <a:spcPts val="0"/>
              </a:spcAft>
              <a:buSzPts val="1400"/>
              <a:buNone/>
              <a:defRPr b="1" sz="1400"/>
            </a:lvl7pPr>
            <a:lvl8pPr lvl="7" rtl="0" algn="l">
              <a:lnSpc>
                <a:spcPct val="115000"/>
              </a:lnSpc>
              <a:spcBef>
                <a:spcPts val="1600"/>
              </a:spcBef>
              <a:spcAft>
                <a:spcPts val="0"/>
              </a:spcAft>
              <a:buSzPts val="1400"/>
              <a:buNone/>
              <a:defRPr b="1" sz="1400"/>
            </a:lvl8pPr>
            <a:lvl9pPr lvl="8" rtl="0" algn="l">
              <a:lnSpc>
                <a:spcPct val="115000"/>
              </a:lnSpc>
              <a:spcBef>
                <a:spcPts val="1600"/>
              </a:spcBef>
              <a:spcAft>
                <a:spcPts val="1600"/>
              </a:spcAft>
              <a:buSzPts val="1400"/>
              <a:buNone/>
              <a:defRPr b="1" sz="1400"/>
            </a:lvl9pPr>
          </a:lstStyle>
          <a:p/>
        </p:txBody>
      </p:sp>
      <p:sp>
        <p:nvSpPr>
          <p:cNvPr id="114" name="Google Shape;114;p26"/>
          <p:cNvSpPr txBox="1"/>
          <p:nvPr>
            <p:ph idx="6" type="subTitle"/>
          </p:nvPr>
        </p:nvSpPr>
        <p:spPr>
          <a:xfrm>
            <a:off x="6617496" y="2509354"/>
            <a:ext cx="1908900" cy="455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400"/>
              <a:buNone/>
              <a:defRPr b="1" sz="1400"/>
            </a:lvl1pPr>
            <a:lvl2pPr lvl="1" rtl="0" algn="l">
              <a:lnSpc>
                <a:spcPct val="115000"/>
              </a:lnSpc>
              <a:spcBef>
                <a:spcPts val="1600"/>
              </a:spcBef>
              <a:spcAft>
                <a:spcPts val="0"/>
              </a:spcAft>
              <a:buSzPts val="1400"/>
              <a:buNone/>
              <a:defRPr b="1" sz="1400"/>
            </a:lvl2pPr>
            <a:lvl3pPr lvl="2" rtl="0" algn="l">
              <a:lnSpc>
                <a:spcPct val="115000"/>
              </a:lnSpc>
              <a:spcBef>
                <a:spcPts val="1600"/>
              </a:spcBef>
              <a:spcAft>
                <a:spcPts val="0"/>
              </a:spcAft>
              <a:buSzPts val="1400"/>
              <a:buNone/>
              <a:defRPr b="1" sz="1400"/>
            </a:lvl3pPr>
            <a:lvl4pPr lvl="3" rtl="0" algn="l">
              <a:lnSpc>
                <a:spcPct val="115000"/>
              </a:lnSpc>
              <a:spcBef>
                <a:spcPts val="1600"/>
              </a:spcBef>
              <a:spcAft>
                <a:spcPts val="0"/>
              </a:spcAft>
              <a:buSzPts val="1400"/>
              <a:buNone/>
              <a:defRPr b="1" sz="1400"/>
            </a:lvl4pPr>
            <a:lvl5pPr lvl="4" rtl="0" algn="l">
              <a:lnSpc>
                <a:spcPct val="115000"/>
              </a:lnSpc>
              <a:spcBef>
                <a:spcPts val="1600"/>
              </a:spcBef>
              <a:spcAft>
                <a:spcPts val="0"/>
              </a:spcAft>
              <a:buSzPts val="1400"/>
              <a:buNone/>
              <a:defRPr b="1" sz="1400"/>
            </a:lvl5pPr>
            <a:lvl6pPr lvl="5" rtl="0" algn="l">
              <a:lnSpc>
                <a:spcPct val="115000"/>
              </a:lnSpc>
              <a:spcBef>
                <a:spcPts val="1600"/>
              </a:spcBef>
              <a:spcAft>
                <a:spcPts val="0"/>
              </a:spcAft>
              <a:buSzPts val="1400"/>
              <a:buNone/>
              <a:defRPr b="1" sz="1400"/>
            </a:lvl6pPr>
            <a:lvl7pPr lvl="6" rtl="0" algn="l">
              <a:lnSpc>
                <a:spcPct val="115000"/>
              </a:lnSpc>
              <a:spcBef>
                <a:spcPts val="1600"/>
              </a:spcBef>
              <a:spcAft>
                <a:spcPts val="0"/>
              </a:spcAft>
              <a:buSzPts val="1400"/>
              <a:buNone/>
              <a:defRPr b="1" sz="1400"/>
            </a:lvl7pPr>
            <a:lvl8pPr lvl="7" rtl="0" algn="l">
              <a:lnSpc>
                <a:spcPct val="115000"/>
              </a:lnSpc>
              <a:spcBef>
                <a:spcPts val="1600"/>
              </a:spcBef>
              <a:spcAft>
                <a:spcPts val="0"/>
              </a:spcAft>
              <a:buSzPts val="1400"/>
              <a:buNone/>
              <a:defRPr b="1" sz="1400"/>
            </a:lvl8pPr>
            <a:lvl9pPr lvl="8" rtl="0" algn="l">
              <a:lnSpc>
                <a:spcPct val="115000"/>
              </a:lnSpc>
              <a:spcBef>
                <a:spcPts val="1600"/>
              </a:spcBef>
              <a:spcAft>
                <a:spcPts val="1600"/>
              </a:spcAft>
              <a:buSzPts val="1400"/>
              <a:buNone/>
              <a:defRPr b="1" sz="1400"/>
            </a:lvl9pPr>
          </a:lstStyle>
          <a:p/>
        </p:txBody>
      </p:sp>
      <p:sp>
        <p:nvSpPr>
          <p:cNvPr id="115" name="Google Shape;115;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Aldrich"/>
              <a:buNone/>
              <a:defRPr/>
            </a:lvl1pPr>
            <a:lvl2pPr lvl="1"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116" name="Google Shape;116;p26"/>
          <p:cNvSpPr txBox="1"/>
          <p:nvPr>
            <p:ph idx="7" type="body"/>
          </p:nvPr>
        </p:nvSpPr>
        <p:spPr>
          <a:xfrm>
            <a:off x="4355405" y="1713750"/>
            <a:ext cx="1908900" cy="6255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SzPts val="1100"/>
              <a:buChar char="●"/>
              <a:defRPr sz="1100"/>
            </a:lvl1pPr>
            <a:lvl2pPr indent="-298450" lvl="1" marL="914400" rtl="0" algn="l">
              <a:lnSpc>
                <a:spcPct val="115000"/>
              </a:lnSpc>
              <a:spcBef>
                <a:spcPts val="1600"/>
              </a:spcBef>
              <a:spcAft>
                <a:spcPts val="0"/>
              </a:spcAft>
              <a:buSzPts val="1100"/>
              <a:buChar char="○"/>
              <a:defRPr sz="1100"/>
            </a:lvl2pPr>
            <a:lvl3pPr indent="-298450" lvl="2" marL="1371600" rtl="0" algn="l">
              <a:lnSpc>
                <a:spcPct val="115000"/>
              </a:lnSpc>
              <a:spcBef>
                <a:spcPts val="1600"/>
              </a:spcBef>
              <a:spcAft>
                <a:spcPts val="0"/>
              </a:spcAft>
              <a:buSzPts val="1100"/>
              <a:buChar char="■"/>
              <a:defRPr sz="1100"/>
            </a:lvl3pPr>
            <a:lvl4pPr indent="-298450" lvl="3" marL="1828800" rtl="0" algn="l">
              <a:lnSpc>
                <a:spcPct val="115000"/>
              </a:lnSpc>
              <a:spcBef>
                <a:spcPts val="1600"/>
              </a:spcBef>
              <a:spcAft>
                <a:spcPts val="0"/>
              </a:spcAft>
              <a:buSzPts val="1100"/>
              <a:buChar char="●"/>
              <a:defRPr sz="1100"/>
            </a:lvl4pPr>
            <a:lvl5pPr indent="-298450" lvl="4" marL="2286000" rtl="0" algn="l">
              <a:lnSpc>
                <a:spcPct val="115000"/>
              </a:lnSpc>
              <a:spcBef>
                <a:spcPts val="1600"/>
              </a:spcBef>
              <a:spcAft>
                <a:spcPts val="0"/>
              </a:spcAft>
              <a:buSzPts val="1100"/>
              <a:buChar char="○"/>
              <a:defRPr sz="1100"/>
            </a:lvl5pPr>
            <a:lvl6pPr indent="-298450" lvl="5" marL="2743200" rtl="0" algn="l">
              <a:lnSpc>
                <a:spcPct val="115000"/>
              </a:lnSpc>
              <a:spcBef>
                <a:spcPts val="1600"/>
              </a:spcBef>
              <a:spcAft>
                <a:spcPts val="0"/>
              </a:spcAft>
              <a:buSzPts val="1100"/>
              <a:buChar char="■"/>
              <a:defRPr sz="1100"/>
            </a:lvl6pPr>
            <a:lvl7pPr indent="-298450" lvl="6" marL="3200400" rtl="0" algn="l">
              <a:lnSpc>
                <a:spcPct val="115000"/>
              </a:lnSpc>
              <a:spcBef>
                <a:spcPts val="1600"/>
              </a:spcBef>
              <a:spcAft>
                <a:spcPts val="0"/>
              </a:spcAft>
              <a:buSzPts val="1100"/>
              <a:buChar char="●"/>
              <a:defRPr sz="1100"/>
            </a:lvl7pPr>
            <a:lvl8pPr indent="-298450" lvl="7" marL="3657600" rtl="0" algn="l">
              <a:lnSpc>
                <a:spcPct val="115000"/>
              </a:lnSpc>
              <a:spcBef>
                <a:spcPts val="1600"/>
              </a:spcBef>
              <a:spcAft>
                <a:spcPts val="0"/>
              </a:spcAft>
              <a:buSzPts val="1100"/>
              <a:buChar char="○"/>
              <a:defRPr sz="1100"/>
            </a:lvl8pPr>
            <a:lvl9pPr indent="-298450" lvl="8" marL="4114800" rtl="0" algn="l">
              <a:lnSpc>
                <a:spcPct val="115000"/>
              </a:lnSpc>
              <a:spcBef>
                <a:spcPts val="1600"/>
              </a:spcBef>
              <a:spcAft>
                <a:spcPts val="1600"/>
              </a:spcAft>
              <a:buSzPts val="1100"/>
              <a:buChar char="■"/>
              <a:defRPr sz="1100"/>
            </a:lvl9pPr>
          </a:lstStyle>
          <a:p/>
        </p:txBody>
      </p:sp>
      <p:sp>
        <p:nvSpPr>
          <p:cNvPr id="117" name="Google Shape;117;p26"/>
          <p:cNvSpPr txBox="1"/>
          <p:nvPr>
            <p:ph idx="8" type="body"/>
          </p:nvPr>
        </p:nvSpPr>
        <p:spPr>
          <a:xfrm>
            <a:off x="6617496" y="2821969"/>
            <a:ext cx="1908900" cy="6255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SzPts val="1100"/>
              <a:buChar char="●"/>
              <a:defRPr sz="1100"/>
            </a:lvl1pPr>
            <a:lvl2pPr indent="-298450" lvl="1" marL="914400" rtl="0" algn="l">
              <a:lnSpc>
                <a:spcPct val="115000"/>
              </a:lnSpc>
              <a:spcBef>
                <a:spcPts val="1600"/>
              </a:spcBef>
              <a:spcAft>
                <a:spcPts val="0"/>
              </a:spcAft>
              <a:buSzPts val="1100"/>
              <a:buChar char="○"/>
              <a:defRPr sz="1100"/>
            </a:lvl2pPr>
            <a:lvl3pPr indent="-298450" lvl="2" marL="1371600" rtl="0" algn="l">
              <a:lnSpc>
                <a:spcPct val="115000"/>
              </a:lnSpc>
              <a:spcBef>
                <a:spcPts val="1600"/>
              </a:spcBef>
              <a:spcAft>
                <a:spcPts val="0"/>
              </a:spcAft>
              <a:buSzPts val="1100"/>
              <a:buChar char="■"/>
              <a:defRPr sz="1100"/>
            </a:lvl3pPr>
            <a:lvl4pPr indent="-298450" lvl="3" marL="1828800" rtl="0" algn="l">
              <a:lnSpc>
                <a:spcPct val="115000"/>
              </a:lnSpc>
              <a:spcBef>
                <a:spcPts val="1600"/>
              </a:spcBef>
              <a:spcAft>
                <a:spcPts val="0"/>
              </a:spcAft>
              <a:buSzPts val="1100"/>
              <a:buChar char="●"/>
              <a:defRPr sz="1100"/>
            </a:lvl4pPr>
            <a:lvl5pPr indent="-298450" lvl="4" marL="2286000" rtl="0" algn="l">
              <a:lnSpc>
                <a:spcPct val="115000"/>
              </a:lnSpc>
              <a:spcBef>
                <a:spcPts val="1600"/>
              </a:spcBef>
              <a:spcAft>
                <a:spcPts val="0"/>
              </a:spcAft>
              <a:buSzPts val="1100"/>
              <a:buChar char="○"/>
              <a:defRPr sz="1100"/>
            </a:lvl5pPr>
            <a:lvl6pPr indent="-298450" lvl="5" marL="2743200" rtl="0" algn="l">
              <a:lnSpc>
                <a:spcPct val="115000"/>
              </a:lnSpc>
              <a:spcBef>
                <a:spcPts val="1600"/>
              </a:spcBef>
              <a:spcAft>
                <a:spcPts val="0"/>
              </a:spcAft>
              <a:buSzPts val="1100"/>
              <a:buChar char="■"/>
              <a:defRPr sz="1100"/>
            </a:lvl6pPr>
            <a:lvl7pPr indent="-298450" lvl="6" marL="3200400" rtl="0" algn="l">
              <a:lnSpc>
                <a:spcPct val="115000"/>
              </a:lnSpc>
              <a:spcBef>
                <a:spcPts val="1600"/>
              </a:spcBef>
              <a:spcAft>
                <a:spcPts val="0"/>
              </a:spcAft>
              <a:buSzPts val="1100"/>
              <a:buChar char="●"/>
              <a:defRPr sz="1100"/>
            </a:lvl7pPr>
            <a:lvl8pPr indent="-298450" lvl="7" marL="3657600" rtl="0" algn="l">
              <a:lnSpc>
                <a:spcPct val="115000"/>
              </a:lnSpc>
              <a:spcBef>
                <a:spcPts val="1600"/>
              </a:spcBef>
              <a:spcAft>
                <a:spcPts val="0"/>
              </a:spcAft>
              <a:buSzPts val="1100"/>
              <a:buChar char="○"/>
              <a:defRPr sz="1100"/>
            </a:lvl8pPr>
            <a:lvl9pPr indent="-298450" lvl="8" marL="4114800" rtl="0" algn="l">
              <a:lnSpc>
                <a:spcPct val="115000"/>
              </a:lnSpc>
              <a:spcBef>
                <a:spcPts val="1600"/>
              </a:spcBef>
              <a:spcAft>
                <a:spcPts val="1600"/>
              </a:spcAft>
              <a:buSzPts val="1100"/>
              <a:buChar char="■"/>
              <a:defRPr sz="1100"/>
            </a:lvl9pPr>
          </a:lstStyle>
          <a:p/>
        </p:txBody>
      </p:sp>
      <p:sp>
        <p:nvSpPr>
          <p:cNvPr id="118" name="Google Shape;118;p26"/>
          <p:cNvSpPr txBox="1"/>
          <p:nvPr>
            <p:ph idx="9" type="body"/>
          </p:nvPr>
        </p:nvSpPr>
        <p:spPr>
          <a:xfrm>
            <a:off x="6617496" y="1678969"/>
            <a:ext cx="1908900" cy="6255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SzPts val="1100"/>
              <a:buChar char="●"/>
              <a:defRPr sz="1100"/>
            </a:lvl1pPr>
            <a:lvl2pPr indent="-298450" lvl="1" marL="914400" rtl="0" algn="l">
              <a:lnSpc>
                <a:spcPct val="115000"/>
              </a:lnSpc>
              <a:spcBef>
                <a:spcPts val="1600"/>
              </a:spcBef>
              <a:spcAft>
                <a:spcPts val="0"/>
              </a:spcAft>
              <a:buSzPts val="1100"/>
              <a:buChar char="○"/>
              <a:defRPr sz="1100"/>
            </a:lvl2pPr>
            <a:lvl3pPr indent="-298450" lvl="2" marL="1371600" rtl="0" algn="l">
              <a:lnSpc>
                <a:spcPct val="115000"/>
              </a:lnSpc>
              <a:spcBef>
                <a:spcPts val="1600"/>
              </a:spcBef>
              <a:spcAft>
                <a:spcPts val="0"/>
              </a:spcAft>
              <a:buSzPts val="1100"/>
              <a:buChar char="■"/>
              <a:defRPr sz="1100"/>
            </a:lvl3pPr>
            <a:lvl4pPr indent="-298450" lvl="3" marL="1828800" rtl="0" algn="l">
              <a:lnSpc>
                <a:spcPct val="115000"/>
              </a:lnSpc>
              <a:spcBef>
                <a:spcPts val="1600"/>
              </a:spcBef>
              <a:spcAft>
                <a:spcPts val="0"/>
              </a:spcAft>
              <a:buSzPts val="1100"/>
              <a:buChar char="●"/>
              <a:defRPr sz="1100"/>
            </a:lvl4pPr>
            <a:lvl5pPr indent="-298450" lvl="4" marL="2286000" rtl="0" algn="l">
              <a:lnSpc>
                <a:spcPct val="115000"/>
              </a:lnSpc>
              <a:spcBef>
                <a:spcPts val="1600"/>
              </a:spcBef>
              <a:spcAft>
                <a:spcPts val="0"/>
              </a:spcAft>
              <a:buSzPts val="1100"/>
              <a:buChar char="○"/>
              <a:defRPr sz="1100"/>
            </a:lvl5pPr>
            <a:lvl6pPr indent="-298450" lvl="5" marL="2743200" rtl="0" algn="l">
              <a:lnSpc>
                <a:spcPct val="115000"/>
              </a:lnSpc>
              <a:spcBef>
                <a:spcPts val="1600"/>
              </a:spcBef>
              <a:spcAft>
                <a:spcPts val="0"/>
              </a:spcAft>
              <a:buSzPts val="1100"/>
              <a:buChar char="■"/>
              <a:defRPr sz="1100"/>
            </a:lvl6pPr>
            <a:lvl7pPr indent="-298450" lvl="6" marL="3200400" rtl="0" algn="l">
              <a:lnSpc>
                <a:spcPct val="115000"/>
              </a:lnSpc>
              <a:spcBef>
                <a:spcPts val="1600"/>
              </a:spcBef>
              <a:spcAft>
                <a:spcPts val="0"/>
              </a:spcAft>
              <a:buSzPts val="1100"/>
              <a:buChar char="●"/>
              <a:defRPr sz="1100"/>
            </a:lvl7pPr>
            <a:lvl8pPr indent="-298450" lvl="7" marL="3657600" rtl="0" algn="l">
              <a:lnSpc>
                <a:spcPct val="115000"/>
              </a:lnSpc>
              <a:spcBef>
                <a:spcPts val="1600"/>
              </a:spcBef>
              <a:spcAft>
                <a:spcPts val="0"/>
              </a:spcAft>
              <a:buSzPts val="1100"/>
              <a:buChar char="○"/>
              <a:defRPr sz="1100"/>
            </a:lvl8pPr>
            <a:lvl9pPr indent="-298450" lvl="8" marL="4114800" rtl="0" algn="l">
              <a:lnSpc>
                <a:spcPct val="115000"/>
              </a:lnSpc>
              <a:spcBef>
                <a:spcPts val="1600"/>
              </a:spcBef>
              <a:spcAft>
                <a:spcPts val="1600"/>
              </a:spcAft>
              <a:buSzPts val="1100"/>
              <a:buChar char="■"/>
              <a:defRPr sz="1100"/>
            </a:lvl9pPr>
          </a:lstStyle>
          <a:p/>
        </p:txBody>
      </p:sp>
      <p:sp>
        <p:nvSpPr>
          <p:cNvPr id="119" name="Google Shape;119;p26"/>
          <p:cNvSpPr txBox="1"/>
          <p:nvPr>
            <p:ph idx="13" type="body"/>
          </p:nvPr>
        </p:nvSpPr>
        <p:spPr>
          <a:xfrm>
            <a:off x="2182819" y="1713750"/>
            <a:ext cx="1908900" cy="6255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SzPts val="1100"/>
              <a:buChar char="●"/>
              <a:defRPr sz="1100"/>
            </a:lvl1pPr>
            <a:lvl2pPr indent="-298450" lvl="1" marL="914400" rtl="0" algn="l">
              <a:lnSpc>
                <a:spcPct val="115000"/>
              </a:lnSpc>
              <a:spcBef>
                <a:spcPts val="1600"/>
              </a:spcBef>
              <a:spcAft>
                <a:spcPts val="0"/>
              </a:spcAft>
              <a:buSzPts val="1100"/>
              <a:buChar char="○"/>
              <a:defRPr sz="1100"/>
            </a:lvl2pPr>
            <a:lvl3pPr indent="-298450" lvl="2" marL="1371600" rtl="0" algn="l">
              <a:lnSpc>
                <a:spcPct val="115000"/>
              </a:lnSpc>
              <a:spcBef>
                <a:spcPts val="1600"/>
              </a:spcBef>
              <a:spcAft>
                <a:spcPts val="0"/>
              </a:spcAft>
              <a:buSzPts val="1100"/>
              <a:buChar char="■"/>
              <a:defRPr sz="1100"/>
            </a:lvl3pPr>
            <a:lvl4pPr indent="-298450" lvl="3" marL="1828800" rtl="0" algn="l">
              <a:lnSpc>
                <a:spcPct val="115000"/>
              </a:lnSpc>
              <a:spcBef>
                <a:spcPts val="1600"/>
              </a:spcBef>
              <a:spcAft>
                <a:spcPts val="0"/>
              </a:spcAft>
              <a:buSzPts val="1100"/>
              <a:buChar char="●"/>
              <a:defRPr sz="1100"/>
            </a:lvl4pPr>
            <a:lvl5pPr indent="-298450" lvl="4" marL="2286000" rtl="0" algn="l">
              <a:lnSpc>
                <a:spcPct val="115000"/>
              </a:lnSpc>
              <a:spcBef>
                <a:spcPts val="1600"/>
              </a:spcBef>
              <a:spcAft>
                <a:spcPts val="0"/>
              </a:spcAft>
              <a:buSzPts val="1100"/>
              <a:buChar char="○"/>
              <a:defRPr sz="1100"/>
            </a:lvl5pPr>
            <a:lvl6pPr indent="-298450" lvl="5" marL="2743200" rtl="0" algn="l">
              <a:lnSpc>
                <a:spcPct val="115000"/>
              </a:lnSpc>
              <a:spcBef>
                <a:spcPts val="1600"/>
              </a:spcBef>
              <a:spcAft>
                <a:spcPts val="0"/>
              </a:spcAft>
              <a:buSzPts val="1100"/>
              <a:buChar char="■"/>
              <a:defRPr sz="1100"/>
            </a:lvl6pPr>
            <a:lvl7pPr indent="-298450" lvl="6" marL="3200400" rtl="0" algn="l">
              <a:lnSpc>
                <a:spcPct val="115000"/>
              </a:lnSpc>
              <a:spcBef>
                <a:spcPts val="1600"/>
              </a:spcBef>
              <a:spcAft>
                <a:spcPts val="0"/>
              </a:spcAft>
              <a:buSzPts val="1100"/>
              <a:buChar char="●"/>
              <a:defRPr sz="1100"/>
            </a:lvl7pPr>
            <a:lvl8pPr indent="-298450" lvl="7" marL="3657600" rtl="0" algn="l">
              <a:lnSpc>
                <a:spcPct val="115000"/>
              </a:lnSpc>
              <a:spcBef>
                <a:spcPts val="1600"/>
              </a:spcBef>
              <a:spcAft>
                <a:spcPts val="0"/>
              </a:spcAft>
              <a:buSzPts val="1100"/>
              <a:buChar char="○"/>
              <a:defRPr sz="1100"/>
            </a:lvl8pPr>
            <a:lvl9pPr indent="-298450" lvl="8" marL="4114800" rtl="0" algn="l">
              <a:lnSpc>
                <a:spcPct val="115000"/>
              </a:lnSpc>
              <a:spcBef>
                <a:spcPts val="1600"/>
              </a:spcBef>
              <a:spcAft>
                <a:spcPts val="1600"/>
              </a:spcAft>
              <a:buSzPts val="1100"/>
              <a:buChar char="■"/>
              <a:defRPr sz="1100"/>
            </a:lvl9pPr>
          </a:lstStyle>
          <a:p/>
        </p:txBody>
      </p:sp>
      <p:sp>
        <p:nvSpPr>
          <p:cNvPr id="120" name="Google Shape;120;p26"/>
          <p:cNvSpPr txBox="1"/>
          <p:nvPr>
            <p:ph idx="14" type="body"/>
          </p:nvPr>
        </p:nvSpPr>
        <p:spPr>
          <a:xfrm>
            <a:off x="4355398" y="2835047"/>
            <a:ext cx="1908900" cy="6255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SzPts val="1100"/>
              <a:buChar char="●"/>
              <a:defRPr sz="1100"/>
            </a:lvl1pPr>
            <a:lvl2pPr indent="-298450" lvl="1" marL="914400" rtl="0" algn="l">
              <a:lnSpc>
                <a:spcPct val="115000"/>
              </a:lnSpc>
              <a:spcBef>
                <a:spcPts val="1600"/>
              </a:spcBef>
              <a:spcAft>
                <a:spcPts val="0"/>
              </a:spcAft>
              <a:buSzPts val="1100"/>
              <a:buChar char="○"/>
              <a:defRPr sz="1100"/>
            </a:lvl2pPr>
            <a:lvl3pPr indent="-298450" lvl="2" marL="1371600" rtl="0" algn="l">
              <a:lnSpc>
                <a:spcPct val="115000"/>
              </a:lnSpc>
              <a:spcBef>
                <a:spcPts val="1600"/>
              </a:spcBef>
              <a:spcAft>
                <a:spcPts val="0"/>
              </a:spcAft>
              <a:buSzPts val="1100"/>
              <a:buChar char="■"/>
              <a:defRPr sz="1100"/>
            </a:lvl3pPr>
            <a:lvl4pPr indent="-298450" lvl="3" marL="1828800" rtl="0" algn="l">
              <a:lnSpc>
                <a:spcPct val="115000"/>
              </a:lnSpc>
              <a:spcBef>
                <a:spcPts val="1600"/>
              </a:spcBef>
              <a:spcAft>
                <a:spcPts val="0"/>
              </a:spcAft>
              <a:buSzPts val="1100"/>
              <a:buChar char="●"/>
              <a:defRPr sz="1100"/>
            </a:lvl4pPr>
            <a:lvl5pPr indent="-298450" lvl="4" marL="2286000" rtl="0" algn="l">
              <a:lnSpc>
                <a:spcPct val="115000"/>
              </a:lnSpc>
              <a:spcBef>
                <a:spcPts val="1600"/>
              </a:spcBef>
              <a:spcAft>
                <a:spcPts val="0"/>
              </a:spcAft>
              <a:buSzPts val="1100"/>
              <a:buChar char="○"/>
              <a:defRPr sz="1100"/>
            </a:lvl5pPr>
            <a:lvl6pPr indent="-298450" lvl="5" marL="2743200" rtl="0" algn="l">
              <a:lnSpc>
                <a:spcPct val="115000"/>
              </a:lnSpc>
              <a:spcBef>
                <a:spcPts val="1600"/>
              </a:spcBef>
              <a:spcAft>
                <a:spcPts val="0"/>
              </a:spcAft>
              <a:buSzPts val="1100"/>
              <a:buChar char="■"/>
              <a:defRPr sz="1100"/>
            </a:lvl6pPr>
            <a:lvl7pPr indent="-298450" lvl="6" marL="3200400" rtl="0" algn="l">
              <a:lnSpc>
                <a:spcPct val="115000"/>
              </a:lnSpc>
              <a:spcBef>
                <a:spcPts val="1600"/>
              </a:spcBef>
              <a:spcAft>
                <a:spcPts val="0"/>
              </a:spcAft>
              <a:buSzPts val="1100"/>
              <a:buChar char="●"/>
              <a:defRPr sz="1100"/>
            </a:lvl7pPr>
            <a:lvl8pPr indent="-298450" lvl="7" marL="3657600" rtl="0" algn="l">
              <a:lnSpc>
                <a:spcPct val="115000"/>
              </a:lnSpc>
              <a:spcBef>
                <a:spcPts val="1600"/>
              </a:spcBef>
              <a:spcAft>
                <a:spcPts val="0"/>
              </a:spcAft>
              <a:buSzPts val="1100"/>
              <a:buChar char="○"/>
              <a:defRPr sz="1100"/>
            </a:lvl8pPr>
            <a:lvl9pPr indent="-298450" lvl="8" marL="4114800" rtl="0" algn="l">
              <a:lnSpc>
                <a:spcPct val="115000"/>
              </a:lnSpc>
              <a:spcBef>
                <a:spcPts val="1600"/>
              </a:spcBef>
              <a:spcAft>
                <a:spcPts val="1600"/>
              </a:spcAft>
              <a:buSzPts val="1100"/>
              <a:buChar char="■"/>
              <a:defRPr sz="1100"/>
            </a:lvl9pPr>
          </a:lstStyle>
          <a:p/>
        </p:txBody>
      </p:sp>
      <p:sp>
        <p:nvSpPr>
          <p:cNvPr id="121" name="Google Shape;121;p26"/>
          <p:cNvSpPr txBox="1"/>
          <p:nvPr>
            <p:ph idx="15" type="body"/>
          </p:nvPr>
        </p:nvSpPr>
        <p:spPr>
          <a:xfrm>
            <a:off x="2182819" y="2856750"/>
            <a:ext cx="1908900" cy="6255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SzPts val="1100"/>
              <a:buChar char="●"/>
              <a:defRPr sz="1100"/>
            </a:lvl1pPr>
            <a:lvl2pPr indent="-298450" lvl="1" marL="914400" rtl="0" algn="l">
              <a:lnSpc>
                <a:spcPct val="115000"/>
              </a:lnSpc>
              <a:spcBef>
                <a:spcPts val="1600"/>
              </a:spcBef>
              <a:spcAft>
                <a:spcPts val="0"/>
              </a:spcAft>
              <a:buSzPts val="1100"/>
              <a:buChar char="○"/>
              <a:defRPr sz="1100"/>
            </a:lvl2pPr>
            <a:lvl3pPr indent="-298450" lvl="2" marL="1371600" rtl="0" algn="l">
              <a:lnSpc>
                <a:spcPct val="115000"/>
              </a:lnSpc>
              <a:spcBef>
                <a:spcPts val="1600"/>
              </a:spcBef>
              <a:spcAft>
                <a:spcPts val="0"/>
              </a:spcAft>
              <a:buSzPts val="1100"/>
              <a:buChar char="■"/>
              <a:defRPr sz="1100"/>
            </a:lvl3pPr>
            <a:lvl4pPr indent="-298450" lvl="3" marL="1828800" rtl="0" algn="l">
              <a:lnSpc>
                <a:spcPct val="115000"/>
              </a:lnSpc>
              <a:spcBef>
                <a:spcPts val="1600"/>
              </a:spcBef>
              <a:spcAft>
                <a:spcPts val="0"/>
              </a:spcAft>
              <a:buSzPts val="1100"/>
              <a:buChar char="●"/>
              <a:defRPr sz="1100"/>
            </a:lvl4pPr>
            <a:lvl5pPr indent="-298450" lvl="4" marL="2286000" rtl="0" algn="l">
              <a:lnSpc>
                <a:spcPct val="115000"/>
              </a:lnSpc>
              <a:spcBef>
                <a:spcPts val="1600"/>
              </a:spcBef>
              <a:spcAft>
                <a:spcPts val="0"/>
              </a:spcAft>
              <a:buSzPts val="1100"/>
              <a:buChar char="○"/>
              <a:defRPr sz="1100"/>
            </a:lvl5pPr>
            <a:lvl6pPr indent="-298450" lvl="5" marL="2743200" rtl="0" algn="l">
              <a:lnSpc>
                <a:spcPct val="115000"/>
              </a:lnSpc>
              <a:spcBef>
                <a:spcPts val="1600"/>
              </a:spcBef>
              <a:spcAft>
                <a:spcPts val="0"/>
              </a:spcAft>
              <a:buSzPts val="1100"/>
              <a:buChar char="■"/>
              <a:defRPr sz="1100"/>
            </a:lvl6pPr>
            <a:lvl7pPr indent="-298450" lvl="6" marL="3200400" rtl="0" algn="l">
              <a:lnSpc>
                <a:spcPct val="115000"/>
              </a:lnSpc>
              <a:spcBef>
                <a:spcPts val="1600"/>
              </a:spcBef>
              <a:spcAft>
                <a:spcPts val="0"/>
              </a:spcAft>
              <a:buSzPts val="1100"/>
              <a:buChar char="●"/>
              <a:defRPr sz="1100"/>
            </a:lvl7pPr>
            <a:lvl8pPr indent="-298450" lvl="7" marL="3657600" rtl="0" algn="l">
              <a:lnSpc>
                <a:spcPct val="115000"/>
              </a:lnSpc>
              <a:spcBef>
                <a:spcPts val="1600"/>
              </a:spcBef>
              <a:spcAft>
                <a:spcPts val="0"/>
              </a:spcAft>
              <a:buSzPts val="1100"/>
              <a:buChar char="○"/>
              <a:defRPr sz="1100"/>
            </a:lvl8pPr>
            <a:lvl9pPr indent="-298450" lvl="8" marL="4114800" rtl="0" algn="l">
              <a:lnSpc>
                <a:spcPct val="115000"/>
              </a:lnSpc>
              <a:spcBef>
                <a:spcPts val="1600"/>
              </a:spcBef>
              <a:spcAft>
                <a:spcPts val="1600"/>
              </a:spcAft>
              <a:buSzPts val="1100"/>
              <a:buChar char="■"/>
              <a:defRPr sz="11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4 Map">
  <p:cSld name="CUSTOM_13">
    <p:spTree>
      <p:nvGrpSpPr>
        <p:cNvPr id="122" name="Shape 122"/>
        <p:cNvGrpSpPr/>
        <p:nvPr/>
      </p:nvGrpSpPr>
      <p:grpSpPr>
        <a:xfrm>
          <a:off x="0" y="0"/>
          <a:ext cx="0" cy="0"/>
          <a:chOff x="0" y="0"/>
          <a:chExt cx="0" cy="0"/>
        </a:xfrm>
      </p:grpSpPr>
      <p:sp>
        <p:nvSpPr>
          <p:cNvPr id="123" name="Google Shape;123;p27"/>
          <p:cNvSpPr txBox="1"/>
          <p:nvPr>
            <p:ph idx="1" type="subTitle"/>
          </p:nvPr>
        </p:nvSpPr>
        <p:spPr>
          <a:xfrm>
            <a:off x="6169448" y="1411781"/>
            <a:ext cx="2548500" cy="455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400"/>
              <a:buNone/>
              <a:defRPr b="1" sz="1400"/>
            </a:lvl1pPr>
            <a:lvl2pPr lvl="1" rtl="0" algn="l">
              <a:lnSpc>
                <a:spcPct val="115000"/>
              </a:lnSpc>
              <a:spcBef>
                <a:spcPts val="1600"/>
              </a:spcBef>
              <a:spcAft>
                <a:spcPts val="0"/>
              </a:spcAft>
              <a:buSzPts val="1400"/>
              <a:buNone/>
              <a:defRPr b="1" sz="1400"/>
            </a:lvl2pPr>
            <a:lvl3pPr lvl="2" rtl="0" algn="l">
              <a:lnSpc>
                <a:spcPct val="115000"/>
              </a:lnSpc>
              <a:spcBef>
                <a:spcPts val="1600"/>
              </a:spcBef>
              <a:spcAft>
                <a:spcPts val="0"/>
              </a:spcAft>
              <a:buSzPts val="1400"/>
              <a:buNone/>
              <a:defRPr b="1" sz="1400"/>
            </a:lvl3pPr>
            <a:lvl4pPr lvl="3" rtl="0" algn="l">
              <a:lnSpc>
                <a:spcPct val="115000"/>
              </a:lnSpc>
              <a:spcBef>
                <a:spcPts val="1600"/>
              </a:spcBef>
              <a:spcAft>
                <a:spcPts val="0"/>
              </a:spcAft>
              <a:buSzPts val="1400"/>
              <a:buNone/>
              <a:defRPr b="1" sz="1400"/>
            </a:lvl4pPr>
            <a:lvl5pPr lvl="4" rtl="0" algn="l">
              <a:lnSpc>
                <a:spcPct val="115000"/>
              </a:lnSpc>
              <a:spcBef>
                <a:spcPts val="1600"/>
              </a:spcBef>
              <a:spcAft>
                <a:spcPts val="0"/>
              </a:spcAft>
              <a:buSzPts val="1400"/>
              <a:buNone/>
              <a:defRPr b="1" sz="1400"/>
            </a:lvl5pPr>
            <a:lvl6pPr lvl="5" rtl="0" algn="l">
              <a:lnSpc>
                <a:spcPct val="115000"/>
              </a:lnSpc>
              <a:spcBef>
                <a:spcPts val="1600"/>
              </a:spcBef>
              <a:spcAft>
                <a:spcPts val="0"/>
              </a:spcAft>
              <a:buSzPts val="1400"/>
              <a:buNone/>
              <a:defRPr b="1" sz="1400"/>
            </a:lvl6pPr>
            <a:lvl7pPr lvl="6" rtl="0" algn="l">
              <a:lnSpc>
                <a:spcPct val="115000"/>
              </a:lnSpc>
              <a:spcBef>
                <a:spcPts val="1600"/>
              </a:spcBef>
              <a:spcAft>
                <a:spcPts val="0"/>
              </a:spcAft>
              <a:buSzPts val="1400"/>
              <a:buNone/>
              <a:defRPr b="1" sz="1400"/>
            </a:lvl7pPr>
            <a:lvl8pPr lvl="7" rtl="0" algn="l">
              <a:lnSpc>
                <a:spcPct val="115000"/>
              </a:lnSpc>
              <a:spcBef>
                <a:spcPts val="1600"/>
              </a:spcBef>
              <a:spcAft>
                <a:spcPts val="0"/>
              </a:spcAft>
              <a:buSzPts val="1400"/>
              <a:buNone/>
              <a:defRPr b="1" sz="1400"/>
            </a:lvl8pPr>
            <a:lvl9pPr lvl="8" rtl="0" algn="l">
              <a:lnSpc>
                <a:spcPct val="115000"/>
              </a:lnSpc>
              <a:spcBef>
                <a:spcPts val="1600"/>
              </a:spcBef>
              <a:spcAft>
                <a:spcPts val="1600"/>
              </a:spcAft>
              <a:buSzPts val="1400"/>
              <a:buNone/>
              <a:defRPr b="1" sz="1400"/>
            </a:lvl9pPr>
          </a:lstStyle>
          <a:p/>
        </p:txBody>
      </p:sp>
      <p:sp>
        <p:nvSpPr>
          <p:cNvPr id="124" name="Google Shape;124;p27"/>
          <p:cNvSpPr txBox="1"/>
          <p:nvPr>
            <p:ph idx="2" type="subTitle"/>
          </p:nvPr>
        </p:nvSpPr>
        <p:spPr>
          <a:xfrm>
            <a:off x="6169448" y="3077068"/>
            <a:ext cx="2548500" cy="4551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400"/>
              <a:buNone/>
              <a:defRPr b="1" sz="1400"/>
            </a:lvl1pPr>
            <a:lvl2pPr lvl="1" rtl="0" algn="l">
              <a:lnSpc>
                <a:spcPct val="115000"/>
              </a:lnSpc>
              <a:spcBef>
                <a:spcPts val="1600"/>
              </a:spcBef>
              <a:spcAft>
                <a:spcPts val="0"/>
              </a:spcAft>
              <a:buSzPts val="1400"/>
              <a:buNone/>
              <a:defRPr b="1" sz="1400"/>
            </a:lvl2pPr>
            <a:lvl3pPr lvl="2" rtl="0" algn="l">
              <a:lnSpc>
                <a:spcPct val="115000"/>
              </a:lnSpc>
              <a:spcBef>
                <a:spcPts val="1600"/>
              </a:spcBef>
              <a:spcAft>
                <a:spcPts val="0"/>
              </a:spcAft>
              <a:buSzPts val="1400"/>
              <a:buNone/>
              <a:defRPr b="1" sz="1400"/>
            </a:lvl3pPr>
            <a:lvl4pPr lvl="3" rtl="0" algn="l">
              <a:lnSpc>
                <a:spcPct val="115000"/>
              </a:lnSpc>
              <a:spcBef>
                <a:spcPts val="1600"/>
              </a:spcBef>
              <a:spcAft>
                <a:spcPts val="0"/>
              </a:spcAft>
              <a:buSzPts val="1400"/>
              <a:buNone/>
              <a:defRPr b="1" sz="1400"/>
            </a:lvl4pPr>
            <a:lvl5pPr lvl="4" rtl="0" algn="l">
              <a:lnSpc>
                <a:spcPct val="115000"/>
              </a:lnSpc>
              <a:spcBef>
                <a:spcPts val="1600"/>
              </a:spcBef>
              <a:spcAft>
                <a:spcPts val="0"/>
              </a:spcAft>
              <a:buSzPts val="1400"/>
              <a:buNone/>
              <a:defRPr b="1" sz="1400"/>
            </a:lvl5pPr>
            <a:lvl6pPr lvl="5" rtl="0" algn="l">
              <a:lnSpc>
                <a:spcPct val="115000"/>
              </a:lnSpc>
              <a:spcBef>
                <a:spcPts val="1600"/>
              </a:spcBef>
              <a:spcAft>
                <a:spcPts val="0"/>
              </a:spcAft>
              <a:buSzPts val="1400"/>
              <a:buNone/>
              <a:defRPr b="1" sz="1400"/>
            </a:lvl6pPr>
            <a:lvl7pPr lvl="6" rtl="0" algn="l">
              <a:lnSpc>
                <a:spcPct val="115000"/>
              </a:lnSpc>
              <a:spcBef>
                <a:spcPts val="1600"/>
              </a:spcBef>
              <a:spcAft>
                <a:spcPts val="0"/>
              </a:spcAft>
              <a:buSzPts val="1400"/>
              <a:buNone/>
              <a:defRPr b="1" sz="1400"/>
            </a:lvl7pPr>
            <a:lvl8pPr lvl="7" rtl="0" algn="l">
              <a:lnSpc>
                <a:spcPct val="115000"/>
              </a:lnSpc>
              <a:spcBef>
                <a:spcPts val="1600"/>
              </a:spcBef>
              <a:spcAft>
                <a:spcPts val="0"/>
              </a:spcAft>
              <a:buSzPts val="1400"/>
              <a:buNone/>
              <a:defRPr b="1" sz="1400"/>
            </a:lvl8pPr>
            <a:lvl9pPr lvl="8" rtl="0" algn="l">
              <a:lnSpc>
                <a:spcPct val="115000"/>
              </a:lnSpc>
              <a:spcBef>
                <a:spcPts val="1600"/>
              </a:spcBef>
              <a:spcAft>
                <a:spcPts val="1600"/>
              </a:spcAft>
              <a:buSzPts val="1400"/>
              <a:buNone/>
              <a:defRPr b="1" sz="1400"/>
            </a:lvl9pPr>
          </a:lstStyle>
          <a:p/>
        </p:txBody>
      </p:sp>
      <p:sp>
        <p:nvSpPr>
          <p:cNvPr id="125" name="Google Shape;125;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Aldrich"/>
              <a:buNone/>
              <a:defRPr/>
            </a:lvl1pPr>
            <a:lvl2pPr lvl="1"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126" name="Google Shape;126;p27"/>
          <p:cNvSpPr txBox="1"/>
          <p:nvPr>
            <p:ph idx="3" type="body"/>
          </p:nvPr>
        </p:nvSpPr>
        <p:spPr>
          <a:xfrm>
            <a:off x="6169444" y="1738781"/>
            <a:ext cx="2548500" cy="11652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sz="1100"/>
            </a:lvl1pPr>
            <a:lvl2pPr indent="-298450" lvl="1" marL="914400" rtl="0" algn="l">
              <a:lnSpc>
                <a:spcPct val="100000"/>
              </a:lnSpc>
              <a:spcBef>
                <a:spcPts val="0"/>
              </a:spcBef>
              <a:spcAft>
                <a:spcPts val="0"/>
              </a:spcAft>
              <a:buSzPts val="1100"/>
              <a:buChar char="○"/>
              <a:defRPr sz="1100"/>
            </a:lvl2pPr>
            <a:lvl3pPr indent="-298450" lvl="2" marL="1371600" rtl="0" algn="l">
              <a:lnSpc>
                <a:spcPct val="100000"/>
              </a:lnSpc>
              <a:spcBef>
                <a:spcPts val="0"/>
              </a:spcBef>
              <a:spcAft>
                <a:spcPts val="0"/>
              </a:spcAft>
              <a:buSzPts val="1100"/>
              <a:buChar char="■"/>
              <a:defRPr sz="1100"/>
            </a:lvl3pPr>
            <a:lvl4pPr indent="-298450" lvl="3" marL="1828800" rtl="0" algn="l">
              <a:lnSpc>
                <a:spcPct val="100000"/>
              </a:lnSpc>
              <a:spcBef>
                <a:spcPts val="0"/>
              </a:spcBef>
              <a:spcAft>
                <a:spcPts val="0"/>
              </a:spcAft>
              <a:buSzPts val="1100"/>
              <a:buChar char="●"/>
              <a:defRPr sz="1100"/>
            </a:lvl4pPr>
            <a:lvl5pPr indent="-298450" lvl="4" marL="2286000" rtl="0" algn="l">
              <a:lnSpc>
                <a:spcPct val="100000"/>
              </a:lnSpc>
              <a:spcBef>
                <a:spcPts val="0"/>
              </a:spcBef>
              <a:spcAft>
                <a:spcPts val="0"/>
              </a:spcAft>
              <a:buSzPts val="1100"/>
              <a:buChar char="○"/>
              <a:defRPr sz="1100"/>
            </a:lvl5pPr>
            <a:lvl6pPr indent="-298450" lvl="5" marL="2743200" rtl="0" algn="l">
              <a:lnSpc>
                <a:spcPct val="100000"/>
              </a:lnSpc>
              <a:spcBef>
                <a:spcPts val="0"/>
              </a:spcBef>
              <a:spcAft>
                <a:spcPts val="0"/>
              </a:spcAft>
              <a:buSzPts val="1100"/>
              <a:buChar char="■"/>
              <a:defRPr sz="1100"/>
            </a:lvl6pPr>
            <a:lvl7pPr indent="-298450" lvl="6" marL="3200400" rtl="0" algn="l">
              <a:lnSpc>
                <a:spcPct val="100000"/>
              </a:lnSpc>
              <a:spcBef>
                <a:spcPts val="0"/>
              </a:spcBef>
              <a:spcAft>
                <a:spcPts val="0"/>
              </a:spcAft>
              <a:buSzPts val="1100"/>
              <a:buChar char="●"/>
              <a:defRPr sz="1100"/>
            </a:lvl7pPr>
            <a:lvl8pPr indent="-298450" lvl="7" marL="3657600" rtl="0" algn="l">
              <a:lnSpc>
                <a:spcPct val="100000"/>
              </a:lnSpc>
              <a:spcBef>
                <a:spcPts val="0"/>
              </a:spcBef>
              <a:spcAft>
                <a:spcPts val="0"/>
              </a:spcAft>
              <a:buSzPts val="1100"/>
              <a:buChar char="○"/>
              <a:defRPr sz="1100"/>
            </a:lvl8pPr>
            <a:lvl9pPr indent="-298450" lvl="8" marL="4114800" rtl="0" algn="l">
              <a:lnSpc>
                <a:spcPct val="100000"/>
              </a:lnSpc>
              <a:spcBef>
                <a:spcPts val="0"/>
              </a:spcBef>
              <a:spcAft>
                <a:spcPts val="0"/>
              </a:spcAft>
              <a:buSzPts val="1100"/>
              <a:buChar char="■"/>
              <a:defRPr sz="1100"/>
            </a:lvl9pPr>
          </a:lstStyle>
          <a:p/>
        </p:txBody>
      </p:sp>
      <p:sp>
        <p:nvSpPr>
          <p:cNvPr id="127" name="Google Shape;127;p27"/>
          <p:cNvSpPr txBox="1"/>
          <p:nvPr>
            <p:ph idx="4" type="body"/>
          </p:nvPr>
        </p:nvSpPr>
        <p:spPr>
          <a:xfrm>
            <a:off x="6169444" y="3380025"/>
            <a:ext cx="2548500" cy="1165200"/>
          </a:xfrm>
          <a:prstGeom prst="rect">
            <a:avLst/>
          </a:prstGeom>
          <a:noFill/>
          <a:ln>
            <a:noFill/>
          </a:ln>
        </p:spPr>
        <p:txBody>
          <a:bodyPr anchorCtr="0" anchor="t" bIns="91425" lIns="91425" spcFirstLastPara="1" rIns="91425" wrap="square" tIns="91425">
            <a:noAutofit/>
          </a:bodyPr>
          <a:lstStyle>
            <a:lvl1pPr indent="-298450" lvl="0" marL="457200" rtl="0" algn="l">
              <a:lnSpc>
                <a:spcPct val="100000"/>
              </a:lnSpc>
              <a:spcBef>
                <a:spcPts val="0"/>
              </a:spcBef>
              <a:spcAft>
                <a:spcPts val="0"/>
              </a:spcAft>
              <a:buSzPts val="1100"/>
              <a:buChar char="●"/>
              <a:defRPr sz="1100"/>
            </a:lvl1pPr>
            <a:lvl2pPr indent="-298450" lvl="1" marL="914400" rtl="0" algn="l">
              <a:lnSpc>
                <a:spcPct val="100000"/>
              </a:lnSpc>
              <a:spcBef>
                <a:spcPts val="0"/>
              </a:spcBef>
              <a:spcAft>
                <a:spcPts val="0"/>
              </a:spcAft>
              <a:buSzPts val="1100"/>
              <a:buChar char="○"/>
              <a:defRPr sz="1100"/>
            </a:lvl2pPr>
            <a:lvl3pPr indent="-298450" lvl="2" marL="1371600" rtl="0" algn="l">
              <a:lnSpc>
                <a:spcPct val="100000"/>
              </a:lnSpc>
              <a:spcBef>
                <a:spcPts val="0"/>
              </a:spcBef>
              <a:spcAft>
                <a:spcPts val="0"/>
              </a:spcAft>
              <a:buSzPts val="1100"/>
              <a:buChar char="■"/>
              <a:defRPr sz="1100"/>
            </a:lvl3pPr>
            <a:lvl4pPr indent="-298450" lvl="3" marL="1828800" rtl="0" algn="l">
              <a:lnSpc>
                <a:spcPct val="100000"/>
              </a:lnSpc>
              <a:spcBef>
                <a:spcPts val="0"/>
              </a:spcBef>
              <a:spcAft>
                <a:spcPts val="0"/>
              </a:spcAft>
              <a:buSzPts val="1100"/>
              <a:buChar char="●"/>
              <a:defRPr sz="1100"/>
            </a:lvl4pPr>
            <a:lvl5pPr indent="-298450" lvl="4" marL="2286000" rtl="0" algn="l">
              <a:lnSpc>
                <a:spcPct val="100000"/>
              </a:lnSpc>
              <a:spcBef>
                <a:spcPts val="0"/>
              </a:spcBef>
              <a:spcAft>
                <a:spcPts val="0"/>
              </a:spcAft>
              <a:buSzPts val="1100"/>
              <a:buChar char="○"/>
              <a:defRPr sz="1100"/>
            </a:lvl5pPr>
            <a:lvl6pPr indent="-298450" lvl="5" marL="2743200" rtl="0" algn="l">
              <a:lnSpc>
                <a:spcPct val="100000"/>
              </a:lnSpc>
              <a:spcBef>
                <a:spcPts val="0"/>
              </a:spcBef>
              <a:spcAft>
                <a:spcPts val="0"/>
              </a:spcAft>
              <a:buSzPts val="1100"/>
              <a:buChar char="■"/>
              <a:defRPr sz="1100"/>
            </a:lvl6pPr>
            <a:lvl7pPr indent="-298450" lvl="6" marL="3200400" rtl="0" algn="l">
              <a:lnSpc>
                <a:spcPct val="100000"/>
              </a:lnSpc>
              <a:spcBef>
                <a:spcPts val="0"/>
              </a:spcBef>
              <a:spcAft>
                <a:spcPts val="0"/>
              </a:spcAft>
              <a:buSzPts val="1100"/>
              <a:buChar char="●"/>
              <a:defRPr sz="1100"/>
            </a:lvl7pPr>
            <a:lvl8pPr indent="-298450" lvl="7" marL="3657600" rtl="0" algn="l">
              <a:lnSpc>
                <a:spcPct val="100000"/>
              </a:lnSpc>
              <a:spcBef>
                <a:spcPts val="0"/>
              </a:spcBef>
              <a:spcAft>
                <a:spcPts val="0"/>
              </a:spcAft>
              <a:buSzPts val="1100"/>
              <a:buChar char="○"/>
              <a:defRPr sz="1100"/>
            </a:lvl8pPr>
            <a:lvl9pPr indent="-298450" lvl="8" marL="4114800" rtl="0" algn="l">
              <a:lnSpc>
                <a:spcPct val="100000"/>
              </a:lnSpc>
              <a:spcBef>
                <a:spcPts val="0"/>
              </a:spcBef>
              <a:spcAft>
                <a:spcPts val="0"/>
              </a:spcAft>
              <a:buSzPts val="1100"/>
              <a:buChar char="■"/>
              <a:defRPr sz="11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5 Timeline">
  <p:cSld name="CUSTOM_14">
    <p:spTree>
      <p:nvGrpSpPr>
        <p:cNvPr id="128" name="Shape 128"/>
        <p:cNvGrpSpPr/>
        <p:nvPr/>
      </p:nvGrpSpPr>
      <p:grpSpPr>
        <a:xfrm>
          <a:off x="0" y="0"/>
          <a:ext cx="0" cy="0"/>
          <a:chOff x="0" y="0"/>
          <a:chExt cx="0" cy="0"/>
        </a:xfrm>
      </p:grpSpPr>
      <p:sp>
        <p:nvSpPr>
          <p:cNvPr id="129" name="Google Shape;129;p28"/>
          <p:cNvSpPr txBox="1"/>
          <p:nvPr>
            <p:ph idx="1" type="subTitle"/>
          </p:nvPr>
        </p:nvSpPr>
        <p:spPr>
          <a:xfrm>
            <a:off x="311700" y="1737000"/>
            <a:ext cx="1498200" cy="455100"/>
          </a:xfrm>
          <a:prstGeom prst="rect">
            <a:avLst/>
          </a:prstGeom>
          <a:noFill/>
          <a:ln>
            <a:noFill/>
          </a:ln>
        </p:spPr>
        <p:txBody>
          <a:bodyPr anchorCtr="0" anchor="t" bIns="91425" lIns="91425" spcFirstLastPara="1" rIns="91425" wrap="square" tIns="91425">
            <a:noAutofit/>
          </a:bodyPr>
          <a:lstStyle>
            <a:lvl1pPr lvl="0" rtl="0" algn="ctr">
              <a:lnSpc>
                <a:spcPct val="115000"/>
              </a:lnSpc>
              <a:spcBef>
                <a:spcPts val="0"/>
              </a:spcBef>
              <a:spcAft>
                <a:spcPts val="0"/>
              </a:spcAft>
              <a:buSzPts val="1700"/>
              <a:buNone/>
              <a:defRPr b="1" sz="1700"/>
            </a:lvl1pPr>
            <a:lvl2pPr lvl="1" rtl="0" algn="ctr">
              <a:lnSpc>
                <a:spcPct val="115000"/>
              </a:lnSpc>
              <a:spcBef>
                <a:spcPts val="1600"/>
              </a:spcBef>
              <a:spcAft>
                <a:spcPts val="0"/>
              </a:spcAft>
              <a:buSzPts val="1700"/>
              <a:buNone/>
              <a:defRPr b="1" sz="1700"/>
            </a:lvl2pPr>
            <a:lvl3pPr lvl="2" rtl="0" algn="ctr">
              <a:lnSpc>
                <a:spcPct val="115000"/>
              </a:lnSpc>
              <a:spcBef>
                <a:spcPts val="1600"/>
              </a:spcBef>
              <a:spcAft>
                <a:spcPts val="0"/>
              </a:spcAft>
              <a:buSzPts val="1700"/>
              <a:buNone/>
              <a:defRPr b="1" sz="1700"/>
            </a:lvl3pPr>
            <a:lvl4pPr lvl="3" rtl="0" algn="ctr">
              <a:lnSpc>
                <a:spcPct val="115000"/>
              </a:lnSpc>
              <a:spcBef>
                <a:spcPts val="1600"/>
              </a:spcBef>
              <a:spcAft>
                <a:spcPts val="0"/>
              </a:spcAft>
              <a:buSzPts val="1700"/>
              <a:buNone/>
              <a:defRPr b="1" sz="1700"/>
            </a:lvl4pPr>
            <a:lvl5pPr lvl="4" rtl="0" algn="ctr">
              <a:lnSpc>
                <a:spcPct val="115000"/>
              </a:lnSpc>
              <a:spcBef>
                <a:spcPts val="1600"/>
              </a:spcBef>
              <a:spcAft>
                <a:spcPts val="0"/>
              </a:spcAft>
              <a:buSzPts val="1700"/>
              <a:buNone/>
              <a:defRPr b="1" sz="1700"/>
            </a:lvl5pPr>
            <a:lvl6pPr lvl="5" rtl="0" algn="ctr">
              <a:lnSpc>
                <a:spcPct val="115000"/>
              </a:lnSpc>
              <a:spcBef>
                <a:spcPts val="1600"/>
              </a:spcBef>
              <a:spcAft>
                <a:spcPts val="0"/>
              </a:spcAft>
              <a:buSzPts val="1700"/>
              <a:buNone/>
              <a:defRPr b="1" sz="1700"/>
            </a:lvl6pPr>
            <a:lvl7pPr lvl="6" rtl="0" algn="ctr">
              <a:lnSpc>
                <a:spcPct val="115000"/>
              </a:lnSpc>
              <a:spcBef>
                <a:spcPts val="1600"/>
              </a:spcBef>
              <a:spcAft>
                <a:spcPts val="0"/>
              </a:spcAft>
              <a:buSzPts val="1700"/>
              <a:buNone/>
              <a:defRPr b="1" sz="1700"/>
            </a:lvl7pPr>
            <a:lvl8pPr lvl="7" rtl="0" algn="ctr">
              <a:lnSpc>
                <a:spcPct val="115000"/>
              </a:lnSpc>
              <a:spcBef>
                <a:spcPts val="1600"/>
              </a:spcBef>
              <a:spcAft>
                <a:spcPts val="0"/>
              </a:spcAft>
              <a:buSzPts val="1700"/>
              <a:buNone/>
              <a:defRPr b="1" sz="1700"/>
            </a:lvl8pPr>
            <a:lvl9pPr lvl="8" rtl="0" algn="ctr">
              <a:lnSpc>
                <a:spcPct val="115000"/>
              </a:lnSpc>
              <a:spcBef>
                <a:spcPts val="1600"/>
              </a:spcBef>
              <a:spcAft>
                <a:spcPts val="1600"/>
              </a:spcAft>
              <a:buSzPts val="1700"/>
              <a:buNone/>
              <a:defRPr b="1" sz="1700"/>
            </a:lvl9pPr>
          </a:lstStyle>
          <a:p/>
        </p:txBody>
      </p:sp>
      <p:sp>
        <p:nvSpPr>
          <p:cNvPr id="130" name="Google Shape;130;p28"/>
          <p:cNvSpPr txBox="1"/>
          <p:nvPr>
            <p:ph idx="2" type="subTitle"/>
          </p:nvPr>
        </p:nvSpPr>
        <p:spPr>
          <a:xfrm>
            <a:off x="2081533" y="1737000"/>
            <a:ext cx="1498200" cy="455100"/>
          </a:xfrm>
          <a:prstGeom prst="rect">
            <a:avLst/>
          </a:prstGeom>
          <a:noFill/>
          <a:ln>
            <a:noFill/>
          </a:ln>
        </p:spPr>
        <p:txBody>
          <a:bodyPr anchorCtr="0" anchor="t" bIns="91425" lIns="91425" spcFirstLastPara="1" rIns="91425" wrap="square" tIns="91425">
            <a:noAutofit/>
          </a:bodyPr>
          <a:lstStyle>
            <a:lvl1pPr lvl="0" rtl="0" algn="ctr">
              <a:lnSpc>
                <a:spcPct val="115000"/>
              </a:lnSpc>
              <a:spcBef>
                <a:spcPts val="0"/>
              </a:spcBef>
              <a:spcAft>
                <a:spcPts val="0"/>
              </a:spcAft>
              <a:buSzPts val="1700"/>
              <a:buNone/>
              <a:defRPr b="1" sz="1700"/>
            </a:lvl1pPr>
            <a:lvl2pPr lvl="1" rtl="0" algn="ctr">
              <a:lnSpc>
                <a:spcPct val="115000"/>
              </a:lnSpc>
              <a:spcBef>
                <a:spcPts val="1600"/>
              </a:spcBef>
              <a:spcAft>
                <a:spcPts val="0"/>
              </a:spcAft>
              <a:buSzPts val="1700"/>
              <a:buNone/>
              <a:defRPr b="1" sz="1700"/>
            </a:lvl2pPr>
            <a:lvl3pPr lvl="2" rtl="0" algn="ctr">
              <a:lnSpc>
                <a:spcPct val="115000"/>
              </a:lnSpc>
              <a:spcBef>
                <a:spcPts val="1600"/>
              </a:spcBef>
              <a:spcAft>
                <a:spcPts val="0"/>
              </a:spcAft>
              <a:buSzPts val="1700"/>
              <a:buNone/>
              <a:defRPr b="1" sz="1700"/>
            </a:lvl3pPr>
            <a:lvl4pPr lvl="3" rtl="0" algn="ctr">
              <a:lnSpc>
                <a:spcPct val="115000"/>
              </a:lnSpc>
              <a:spcBef>
                <a:spcPts val="1600"/>
              </a:spcBef>
              <a:spcAft>
                <a:spcPts val="0"/>
              </a:spcAft>
              <a:buSzPts val="1700"/>
              <a:buNone/>
              <a:defRPr b="1" sz="1700"/>
            </a:lvl4pPr>
            <a:lvl5pPr lvl="4" rtl="0" algn="ctr">
              <a:lnSpc>
                <a:spcPct val="115000"/>
              </a:lnSpc>
              <a:spcBef>
                <a:spcPts val="1600"/>
              </a:spcBef>
              <a:spcAft>
                <a:spcPts val="0"/>
              </a:spcAft>
              <a:buSzPts val="1700"/>
              <a:buNone/>
              <a:defRPr b="1" sz="1700"/>
            </a:lvl5pPr>
            <a:lvl6pPr lvl="5" rtl="0" algn="ctr">
              <a:lnSpc>
                <a:spcPct val="115000"/>
              </a:lnSpc>
              <a:spcBef>
                <a:spcPts val="1600"/>
              </a:spcBef>
              <a:spcAft>
                <a:spcPts val="0"/>
              </a:spcAft>
              <a:buSzPts val="1700"/>
              <a:buNone/>
              <a:defRPr b="1" sz="1700"/>
            </a:lvl6pPr>
            <a:lvl7pPr lvl="6" rtl="0" algn="ctr">
              <a:lnSpc>
                <a:spcPct val="115000"/>
              </a:lnSpc>
              <a:spcBef>
                <a:spcPts val="1600"/>
              </a:spcBef>
              <a:spcAft>
                <a:spcPts val="0"/>
              </a:spcAft>
              <a:buSzPts val="1700"/>
              <a:buNone/>
              <a:defRPr b="1" sz="1700"/>
            </a:lvl7pPr>
            <a:lvl8pPr lvl="7" rtl="0" algn="ctr">
              <a:lnSpc>
                <a:spcPct val="115000"/>
              </a:lnSpc>
              <a:spcBef>
                <a:spcPts val="1600"/>
              </a:spcBef>
              <a:spcAft>
                <a:spcPts val="0"/>
              </a:spcAft>
              <a:buSzPts val="1700"/>
              <a:buNone/>
              <a:defRPr b="1" sz="1700"/>
            </a:lvl8pPr>
            <a:lvl9pPr lvl="8" rtl="0" algn="ctr">
              <a:lnSpc>
                <a:spcPct val="115000"/>
              </a:lnSpc>
              <a:spcBef>
                <a:spcPts val="1600"/>
              </a:spcBef>
              <a:spcAft>
                <a:spcPts val="1600"/>
              </a:spcAft>
              <a:buSzPts val="1700"/>
              <a:buNone/>
              <a:defRPr b="1" sz="1700"/>
            </a:lvl9pPr>
          </a:lstStyle>
          <a:p/>
        </p:txBody>
      </p:sp>
      <p:sp>
        <p:nvSpPr>
          <p:cNvPr id="131" name="Google Shape;131;p28"/>
          <p:cNvSpPr txBox="1"/>
          <p:nvPr>
            <p:ph idx="3" type="subTitle"/>
          </p:nvPr>
        </p:nvSpPr>
        <p:spPr>
          <a:xfrm>
            <a:off x="3851365" y="1756875"/>
            <a:ext cx="1498200" cy="455100"/>
          </a:xfrm>
          <a:prstGeom prst="rect">
            <a:avLst/>
          </a:prstGeom>
          <a:noFill/>
          <a:ln>
            <a:noFill/>
          </a:ln>
        </p:spPr>
        <p:txBody>
          <a:bodyPr anchorCtr="0" anchor="t" bIns="91425" lIns="91425" spcFirstLastPara="1" rIns="91425" wrap="square" tIns="91425">
            <a:noAutofit/>
          </a:bodyPr>
          <a:lstStyle>
            <a:lvl1pPr lvl="0" rtl="0" algn="ctr">
              <a:lnSpc>
                <a:spcPct val="115000"/>
              </a:lnSpc>
              <a:spcBef>
                <a:spcPts val="0"/>
              </a:spcBef>
              <a:spcAft>
                <a:spcPts val="0"/>
              </a:spcAft>
              <a:buSzPts val="1700"/>
              <a:buNone/>
              <a:defRPr b="1" sz="1700"/>
            </a:lvl1pPr>
            <a:lvl2pPr lvl="1" rtl="0" algn="ctr">
              <a:lnSpc>
                <a:spcPct val="115000"/>
              </a:lnSpc>
              <a:spcBef>
                <a:spcPts val="1600"/>
              </a:spcBef>
              <a:spcAft>
                <a:spcPts val="0"/>
              </a:spcAft>
              <a:buSzPts val="1700"/>
              <a:buNone/>
              <a:defRPr b="1" sz="1700"/>
            </a:lvl2pPr>
            <a:lvl3pPr lvl="2" rtl="0" algn="ctr">
              <a:lnSpc>
                <a:spcPct val="115000"/>
              </a:lnSpc>
              <a:spcBef>
                <a:spcPts val="1600"/>
              </a:spcBef>
              <a:spcAft>
                <a:spcPts val="0"/>
              </a:spcAft>
              <a:buSzPts val="1700"/>
              <a:buNone/>
              <a:defRPr b="1" sz="1700"/>
            </a:lvl3pPr>
            <a:lvl4pPr lvl="3" rtl="0" algn="ctr">
              <a:lnSpc>
                <a:spcPct val="115000"/>
              </a:lnSpc>
              <a:spcBef>
                <a:spcPts val="1600"/>
              </a:spcBef>
              <a:spcAft>
                <a:spcPts val="0"/>
              </a:spcAft>
              <a:buSzPts val="1700"/>
              <a:buNone/>
              <a:defRPr b="1" sz="1700"/>
            </a:lvl4pPr>
            <a:lvl5pPr lvl="4" rtl="0" algn="ctr">
              <a:lnSpc>
                <a:spcPct val="115000"/>
              </a:lnSpc>
              <a:spcBef>
                <a:spcPts val="1600"/>
              </a:spcBef>
              <a:spcAft>
                <a:spcPts val="0"/>
              </a:spcAft>
              <a:buSzPts val="1700"/>
              <a:buNone/>
              <a:defRPr b="1" sz="1700"/>
            </a:lvl5pPr>
            <a:lvl6pPr lvl="5" rtl="0" algn="ctr">
              <a:lnSpc>
                <a:spcPct val="115000"/>
              </a:lnSpc>
              <a:spcBef>
                <a:spcPts val="1600"/>
              </a:spcBef>
              <a:spcAft>
                <a:spcPts val="0"/>
              </a:spcAft>
              <a:buSzPts val="1700"/>
              <a:buNone/>
              <a:defRPr b="1" sz="1700"/>
            </a:lvl6pPr>
            <a:lvl7pPr lvl="6" rtl="0" algn="ctr">
              <a:lnSpc>
                <a:spcPct val="115000"/>
              </a:lnSpc>
              <a:spcBef>
                <a:spcPts val="1600"/>
              </a:spcBef>
              <a:spcAft>
                <a:spcPts val="0"/>
              </a:spcAft>
              <a:buSzPts val="1700"/>
              <a:buNone/>
              <a:defRPr b="1" sz="1700"/>
            </a:lvl7pPr>
            <a:lvl8pPr lvl="7" rtl="0" algn="ctr">
              <a:lnSpc>
                <a:spcPct val="115000"/>
              </a:lnSpc>
              <a:spcBef>
                <a:spcPts val="1600"/>
              </a:spcBef>
              <a:spcAft>
                <a:spcPts val="0"/>
              </a:spcAft>
              <a:buSzPts val="1700"/>
              <a:buNone/>
              <a:defRPr b="1" sz="1700"/>
            </a:lvl8pPr>
            <a:lvl9pPr lvl="8" rtl="0" algn="ctr">
              <a:lnSpc>
                <a:spcPct val="115000"/>
              </a:lnSpc>
              <a:spcBef>
                <a:spcPts val="1600"/>
              </a:spcBef>
              <a:spcAft>
                <a:spcPts val="1600"/>
              </a:spcAft>
              <a:buSzPts val="1700"/>
              <a:buNone/>
              <a:defRPr b="1" sz="1700"/>
            </a:lvl9pPr>
          </a:lstStyle>
          <a:p/>
        </p:txBody>
      </p:sp>
      <p:sp>
        <p:nvSpPr>
          <p:cNvPr id="132" name="Google Shape;132;p28"/>
          <p:cNvSpPr txBox="1"/>
          <p:nvPr>
            <p:ph idx="4" type="subTitle"/>
          </p:nvPr>
        </p:nvSpPr>
        <p:spPr>
          <a:xfrm>
            <a:off x="5621197" y="1756875"/>
            <a:ext cx="1498200" cy="455100"/>
          </a:xfrm>
          <a:prstGeom prst="rect">
            <a:avLst/>
          </a:prstGeom>
          <a:noFill/>
          <a:ln>
            <a:noFill/>
          </a:ln>
        </p:spPr>
        <p:txBody>
          <a:bodyPr anchorCtr="0" anchor="t" bIns="91425" lIns="91425" spcFirstLastPara="1" rIns="91425" wrap="square" tIns="91425">
            <a:noAutofit/>
          </a:bodyPr>
          <a:lstStyle>
            <a:lvl1pPr lvl="0" rtl="0" algn="ctr">
              <a:lnSpc>
                <a:spcPct val="115000"/>
              </a:lnSpc>
              <a:spcBef>
                <a:spcPts val="0"/>
              </a:spcBef>
              <a:spcAft>
                <a:spcPts val="0"/>
              </a:spcAft>
              <a:buSzPts val="1700"/>
              <a:buNone/>
              <a:defRPr b="1" sz="1700"/>
            </a:lvl1pPr>
            <a:lvl2pPr lvl="1" rtl="0" algn="ctr">
              <a:lnSpc>
                <a:spcPct val="115000"/>
              </a:lnSpc>
              <a:spcBef>
                <a:spcPts val="1600"/>
              </a:spcBef>
              <a:spcAft>
                <a:spcPts val="0"/>
              </a:spcAft>
              <a:buSzPts val="1700"/>
              <a:buNone/>
              <a:defRPr b="1" sz="1700"/>
            </a:lvl2pPr>
            <a:lvl3pPr lvl="2" rtl="0" algn="ctr">
              <a:lnSpc>
                <a:spcPct val="115000"/>
              </a:lnSpc>
              <a:spcBef>
                <a:spcPts val="1600"/>
              </a:spcBef>
              <a:spcAft>
                <a:spcPts val="0"/>
              </a:spcAft>
              <a:buSzPts val="1700"/>
              <a:buNone/>
              <a:defRPr b="1" sz="1700"/>
            </a:lvl3pPr>
            <a:lvl4pPr lvl="3" rtl="0" algn="ctr">
              <a:lnSpc>
                <a:spcPct val="115000"/>
              </a:lnSpc>
              <a:spcBef>
                <a:spcPts val="1600"/>
              </a:spcBef>
              <a:spcAft>
                <a:spcPts val="0"/>
              </a:spcAft>
              <a:buSzPts val="1700"/>
              <a:buNone/>
              <a:defRPr b="1" sz="1700"/>
            </a:lvl4pPr>
            <a:lvl5pPr lvl="4" rtl="0" algn="ctr">
              <a:lnSpc>
                <a:spcPct val="115000"/>
              </a:lnSpc>
              <a:spcBef>
                <a:spcPts val="1600"/>
              </a:spcBef>
              <a:spcAft>
                <a:spcPts val="0"/>
              </a:spcAft>
              <a:buSzPts val="1700"/>
              <a:buNone/>
              <a:defRPr b="1" sz="1700"/>
            </a:lvl5pPr>
            <a:lvl6pPr lvl="5" rtl="0" algn="ctr">
              <a:lnSpc>
                <a:spcPct val="115000"/>
              </a:lnSpc>
              <a:spcBef>
                <a:spcPts val="1600"/>
              </a:spcBef>
              <a:spcAft>
                <a:spcPts val="0"/>
              </a:spcAft>
              <a:buSzPts val="1700"/>
              <a:buNone/>
              <a:defRPr b="1" sz="1700"/>
            </a:lvl6pPr>
            <a:lvl7pPr lvl="6" rtl="0" algn="ctr">
              <a:lnSpc>
                <a:spcPct val="115000"/>
              </a:lnSpc>
              <a:spcBef>
                <a:spcPts val="1600"/>
              </a:spcBef>
              <a:spcAft>
                <a:spcPts val="0"/>
              </a:spcAft>
              <a:buSzPts val="1700"/>
              <a:buNone/>
              <a:defRPr b="1" sz="1700"/>
            </a:lvl7pPr>
            <a:lvl8pPr lvl="7" rtl="0" algn="ctr">
              <a:lnSpc>
                <a:spcPct val="115000"/>
              </a:lnSpc>
              <a:spcBef>
                <a:spcPts val="1600"/>
              </a:spcBef>
              <a:spcAft>
                <a:spcPts val="0"/>
              </a:spcAft>
              <a:buSzPts val="1700"/>
              <a:buNone/>
              <a:defRPr b="1" sz="1700"/>
            </a:lvl8pPr>
            <a:lvl9pPr lvl="8" rtl="0" algn="ctr">
              <a:lnSpc>
                <a:spcPct val="115000"/>
              </a:lnSpc>
              <a:spcBef>
                <a:spcPts val="1600"/>
              </a:spcBef>
              <a:spcAft>
                <a:spcPts val="1600"/>
              </a:spcAft>
              <a:buSzPts val="1700"/>
              <a:buNone/>
              <a:defRPr b="1" sz="1700"/>
            </a:lvl9pPr>
          </a:lstStyle>
          <a:p/>
        </p:txBody>
      </p:sp>
      <p:sp>
        <p:nvSpPr>
          <p:cNvPr id="133" name="Google Shape;133;p28"/>
          <p:cNvSpPr txBox="1"/>
          <p:nvPr>
            <p:ph idx="5" type="subTitle"/>
          </p:nvPr>
        </p:nvSpPr>
        <p:spPr>
          <a:xfrm>
            <a:off x="7391030" y="1737000"/>
            <a:ext cx="1498200" cy="455100"/>
          </a:xfrm>
          <a:prstGeom prst="rect">
            <a:avLst/>
          </a:prstGeom>
          <a:noFill/>
          <a:ln>
            <a:noFill/>
          </a:ln>
        </p:spPr>
        <p:txBody>
          <a:bodyPr anchorCtr="0" anchor="t" bIns="91425" lIns="91425" spcFirstLastPara="1" rIns="91425" wrap="square" tIns="91425">
            <a:noAutofit/>
          </a:bodyPr>
          <a:lstStyle>
            <a:lvl1pPr lvl="0" rtl="0" algn="ctr">
              <a:lnSpc>
                <a:spcPct val="115000"/>
              </a:lnSpc>
              <a:spcBef>
                <a:spcPts val="0"/>
              </a:spcBef>
              <a:spcAft>
                <a:spcPts val="0"/>
              </a:spcAft>
              <a:buSzPts val="1700"/>
              <a:buNone/>
              <a:defRPr b="1" sz="1700"/>
            </a:lvl1pPr>
            <a:lvl2pPr lvl="1" rtl="0" algn="ctr">
              <a:lnSpc>
                <a:spcPct val="115000"/>
              </a:lnSpc>
              <a:spcBef>
                <a:spcPts val="1600"/>
              </a:spcBef>
              <a:spcAft>
                <a:spcPts val="0"/>
              </a:spcAft>
              <a:buSzPts val="1700"/>
              <a:buNone/>
              <a:defRPr b="1" sz="1700"/>
            </a:lvl2pPr>
            <a:lvl3pPr lvl="2" rtl="0" algn="ctr">
              <a:lnSpc>
                <a:spcPct val="115000"/>
              </a:lnSpc>
              <a:spcBef>
                <a:spcPts val="1600"/>
              </a:spcBef>
              <a:spcAft>
                <a:spcPts val="0"/>
              </a:spcAft>
              <a:buSzPts val="1700"/>
              <a:buNone/>
              <a:defRPr b="1" sz="1700"/>
            </a:lvl3pPr>
            <a:lvl4pPr lvl="3" rtl="0" algn="ctr">
              <a:lnSpc>
                <a:spcPct val="115000"/>
              </a:lnSpc>
              <a:spcBef>
                <a:spcPts val="1600"/>
              </a:spcBef>
              <a:spcAft>
                <a:spcPts val="0"/>
              </a:spcAft>
              <a:buSzPts val="1700"/>
              <a:buNone/>
              <a:defRPr b="1" sz="1700"/>
            </a:lvl4pPr>
            <a:lvl5pPr lvl="4" rtl="0" algn="ctr">
              <a:lnSpc>
                <a:spcPct val="115000"/>
              </a:lnSpc>
              <a:spcBef>
                <a:spcPts val="1600"/>
              </a:spcBef>
              <a:spcAft>
                <a:spcPts val="0"/>
              </a:spcAft>
              <a:buSzPts val="1700"/>
              <a:buNone/>
              <a:defRPr b="1" sz="1700"/>
            </a:lvl5pPr>
            <a:lvl6pPr lvl="5" rtl="0" algn="ctr">
              <a:lnSpc>
                <a:spcPct val="115000"/>
              </a:lnSpc>
              <a:spcBef>
                <a:spcPts val="1600"/>
              </a:spcBef>
              <a:spcAft>
                <a:spcPts val="0"/>
              </a:spcAft>
              <a:buSzPts val="1700"/>
              <a:buNone/>
              <a:defRPr b="1" sz="1700"/>
            </a:lvl6pPr>
            <a:lvl7pPr lvl="6" rtl="0" algn="ctr">
              <a:lnSpc>
                <a:spcPct val="115000"/>
              </a:lnSpc>
              <a:spcBef>
                <a:spcPts val="1600"/>
              </a:spcBef>
              <a:spcAft>
                <a:spcPts val="0"/>
              </a:spcAft>
              <a:buSzPts val="1700"/>
              <a:buNone/>
              <a:defRPr b="1" sz="1700"/>
            </a:lvl7pPr>
            <a:lvl8pPr lvl="7" rtl="0" algn="ctr">
              <a:lnSpc>
                <a:spcPct val="115000"/>
              </a:lnSpc>
              <a:spcBef>
                <a:spcPts val="1600"/>
              </a:spcBef>
              <a:spcAft>
                <a:spcPts val="0"/>
              </a:spcAft>
              <a:buSzPts val="1700"/>
              <a:buNone/>
              <a:defRPr b="1" sz="1700"/>
            </a:lvl8pPr>
            <a:lvl9pPr lvl="8" rtl="0" algn="ctr">
              <a:lnSpc>
                <a:spcPct val="115000"/>
              </a:lnSpc>
              <a:spcBef>
                <a:spcPts val="1600"/>
              </a:spcBef>
              <a:spcAft>
                <a:spcPts val="1600"/>
              </a:spcAft>
              <a:buSzPts val="1700"/>
              <a:buNone/>
              <a:defRPr b="1" sz="1700"/>
            </a:lvl9pPr>
          </a:lstStyle>
          <a:p/>
        </p:txBody>
      </p:sp>
      <p:sp>
        <p:nvSpPr>
          <p:cNvPr id="134" name="Google Shape;134;p28"/>
          <p:cNvSpPr txBox="1"/>
          <p:nvPr>
            <p:ph type="title"/>
          </p:nvPr>
        </p:nvSpPr>
        <p:spPr>
          <a:xfrm>
            <a:off x="311700" y="73077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Aldrich"/>
              <a:buNone/>
              <a:defRPr/>
            </a:lvl1pPr>
            <a:lvl2pPr lvl="1"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135" name="Google Shape;135;p28"/>
          <p:cNvSpPr txBox="1"/>
          <p:nvPr>
            <p:ph idx="6" type="body"/>
          </p:nvPr>
        </p:nvSpPr>
        <p:spPr>
          <a:xfrm>
            <a:off x="311700" y="2428969"/>
            <a:ext cx="1498200" cy="17475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36" name="Google Shape;136;p28"/>
          <p:cNvSpPr txBox="1"/>
          <p:nvPr>
            <p:ph idx="7" type="body"/>
          </p:nvPr>
        </p:nvSpPr>
        <p:spPr>
          <a:xfrm>
            <a:off x="2081531" y="2428969"/>
            <a:ext cx="1498200" cy="17475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37" name="Google Shape;137;p28"/>
          <p:cNvSpPr txBox="1"/>
          <p:nvPr>
            <p:ph idx="8" type="body"/>
          </p:nvPr>
        </p:nvSpPr>
        <p:spPr>
          <a:xfrm>
            <a:off x="3851363" y="2428969"/>
            <a:ext cx="1498200" cy="17475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38" name="Google Shape;138;p28"/>
          <p:cNvSpPr txBox="1"/>
          <p:nvPr>
            <p:ph idx="9" type="body"/>
          </p:nvPr>
        </p:nvSpPr>
        <p:spPr>
          <a:xfrm>
            <a:off x="5621194" y="2428969"/>
            <a:ext cx="1498200" cy="17475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39" name="Google Shape;139;p28"/>
          <p:cNvSpPr txBox="1"/>
          <p:nvPr>
            <p:ph idx="13" type="body"/>
          </p:nvPr>
        </p:nvSpPr>
        <p:spPr>
          <a:xfrm>
            <a:off x="7391025" y="2428969"/>
            <a:ext cx="1498200" cy="17475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6 Title and text left">
  <p:cSld name="CUSTOM_15">
    <p:spTree>
      <p:nvGrpSpPr>
        <p:cNvPr id="140" name="Shape 140"/>
        <p:cNvGrpSpPr/>
        <p:nvPr/>
      </p:nvGrpSpPr>
      <p:grpSpPr>
        <a:xfrm>
          <a:off x="0" y="0"/>
          <a:ext cx="0" cy="0"/>
          <a:chOff x="0" y="0"/>
          <a:chExt cx="0" cy="0"/>
        </a:xfrm>
      </p:grpSpPr>
      <p:sp>
        <p:nvSpPr>
          <p:cNvPr id="141" name="Google Shape;141;p29"/>
          <p:cNvSpPr txBox="1"/>
          <p:nvPr>
            <p:ph type="title"/>
          </p:nvPr>
        </p:nvSpPr>
        <p:spPr>
          <a:xfrm>
            <a:off x="483150" y="730781"/>
            <a:ext cx="4186200" cy="5727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3000"/>
              <a:buFont typeface="Aldrich"/>
              <a:buNone/>
              <a:defRPr/>
            </a:lvl1pPr>
            <a:lvl2pPr lvl="1" rtl="0" algn="r">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lgn="r">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lgn="r">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lgn="r">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lgn="r">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lgn="r">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lgn="r">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lgn="r">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142" name="Google Shape;142;p29"/>
          <p:cNvSpPr txBox="1"/>
          <p:nvPr>
            <p:ph idx="1" type="body"/>
          </p:nvPr>
        </p:nvSpPr>
        <p:spPr>
          <a:xfrm>
            <a:off x="483038" y="1573275"/>
            <a:ext cx="4186200" cy="2674500"/>
          </a:xfrm>
          <a:prstGeom prst="rect">
            <a:avLst/>
          </a:prstGeom>
          <a:noFill/>
          <a:ln>
            <a:noFill/>
          </a:ln>
        </p:spPr>
        <p:txBody>
          <a:bodyPr anchorCtr="0" anchor="t" bIns="91425" lIns="91425" spcFirstLastPara="1" rIns="91425" wrap="square" tIns="91425">
            <a:noAutofit/>
          </a:bodyPr>
          <a:lstStyle>
            <a:lvl1pPr indent="-317500" lvl="0" marL="457200" rtl="0" algn="r">
              <a:lnSpc>
                <a:spcPct val="115000"/>
              </a:lnSpc>
              <a:spcBef>
                <a:spcPts val="0"/>
              </a:spcBef>
              <a:spcAft>
                <a:spcPts val="0"/>
              </a:spcAft>
              <a:buSzPts val="1400"/>
              <a:buChar char="●"/>
              <a:defRPr/>
            </a:lvl1pPr>
            <a:lvl2pPr indent="-317500" lvl="1" marL="914400" rtl="0" algn="r">
              <a:lnSpc>
                <a:spcPct val="115000"/>
              </a:lnSpc>
              <a:spcBef>
                <a:spcPts val="1600"/>
              </a:spcBef>
              <a:spcAft>
                <a:spcPts val="0"/>
              </a:spcAft>
              <a:buSzPts val="1400"/>
              <a:buChar char="○"/>
              <a:defRPr/>
            </a:lvl2pPr>
            <a:lvl3pPr indent="-317500" lvl="2" marL="1371600" rtl="0" algn="r">
              <a:lnSpc>
                <a:spcPct val="115000"/>
              </a:lnSpc>
              <a:spcBef>
                <a:spcPts val="1600"/>
              </a:spcBef>
              <a:spcAft>
                <a:spcPts val="0"/>
              </a:spcAft>
              <a:buSzPts val="1400"/>
              <a:buChar char="■"/>
              <a:defRPr/>
            </a:lvl3pPr>
            <a:lvl4pPr indent="-317500" lvl="3" marL="1828800" rtl="0" algn="r">
              <a:lnSpc>
                <a:spcPct val="115000"/>
              </a:lnSpc>
              <a:spcBef>
                <a:spcPts val="1600"/>
              </a:spcBef>
              <a:spcAft>
                <a:spcPts val="0"/>
              </a:spcAft>
              <a:buSzPts val="1400"/>
              <a:buChar char="●"/>
              <a:defRPr/>
            </a:lvl4pPr>
            <a:lvl5pPr indent="-317500" lvl="4" marL="2286000" rtl="0" algn="r">
              <a:lnSpc>
                <a:spcPct val="115000"/>
              </a:lnSpc>
              <a:spcBef>
                <a:spcPts val="1600"/>
              </a:spcBef>
              <a:spcAft>
                <a:spcPts val="0"/>
              </a:spcAft>
              <a:buSzPts val="1400"/>
              <a:buChar char="○"/>
              <a:defRPr/>
            </a:lvl5pPr>
            <a:lvl6pPr indent="-317500" lvl="5" marL="2743200" rtl="0" algn="r">
              <a:lnSpc>
                <a:spcPct val="115000"/>
              </a:lnSpc>
              <a:spcBef>
                <a:spcPts val="1600"/>
              </a:spcBef>
              <a:spcAft>
                <a:spcPts val="0"/>
              </a:spcAft>
              <a:buSzPts val="1400"/>
              <a:buChar char="■"/>
              <a:defRPr/>
            </a:lvl6pPr>
            <a:lvl7pPr indent="-317500" lvl="6" marL="3200400" rtl="0" algn="r">
              <a:lnSpc>
                <a:spcPct val="115000"/>
              </a:lnSpc>
              <a:spcBef>
                <a:spcPts val="1600"/>
              </a:spcBef>
              <a:spcAft>
                <a:spcPts val="0"/>
              </a:spcAft>
              <a:buSzPts val="1400"/>
              <a:buChar char="●"/>
              <a:defRPr/>
            </a:lvl7pPr>
            <a:lvl8pPr indent="-317500" lvl="7" marL="3657600" rtl="0" algn="r">
              <a:lnSpc>
                <a:spcPct val="115000"/>
              </a:lnSpc>
              <a:spcBef>
                <a:spcPts val="1600"/>
              </a:spcBef>
              <a:spcAft>
                <a:spcPts val="0"/>
              </a:spcAft>
              <a:buSzPts val="1400"/>
              <a:buChar char="○"/>
              <a:defRPr/>
            </a:lvl8pPr>
            <a:lvl9pPr indent="-317500" lvl="8" marL="4114800" rtl="0" algn="r">
              <a:lnSpc>
                <a:spcPct val="115000"/>
              </a:lnSpc>
              <a:spcBef>
                <a:spcPts val="1600"/>
              </a:spcBef>
              <a:spcAft>
                <a:spcPts val="1600"/>
              </a:spcAft>
              <a:buSzPts val="14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7 Title and text right">
  <p:cSld name="CUSTOM_16">
    <p:spTree>
      <p:nvGrpSpPr>
        <p:cNvPr id="143" name="Shape 143"/>
        <p:cNvGrpSpPr/>
        <p:nvPr/>
      </p:nvGrpSpPr>
      <p:grpSpPr>
        <a:xfrm>
          <a:off x="0" y="0"/>
          <a:ext cx="0" cy="0"/>
          <a:chOff x="0" y="0"/>
          <a:chExt cx="0" cy="0"/>
        </a:xfrm>
      </p:grpSpPr>
      <p:sp>
        <p:nvSpPr>
          <p:cNvPr id="144" name="Google Shape;144;p30"/>
          <p:cNvSpPr txBox="1"/>
          <p:nvPr>
            <p:ph type="title"/>
          </p:nvPr>
        </p:nvSpPr>
        <p:spPr>
          <a:xfrm>
            <a:off x="4483650" y="730781"/>
            <a:ext cx="41862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Aldrich"/>
              <a:buNone/>
              <a:defRPr/>
            </a:lvl1pPr>
            <a:lvl2pPr lvl="1"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lgn="l">
              <a:lnSpc>
                <a:spcPct val="100000"/>
              </a:lnSpc>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145" name="Google Shape;145;p30"/>
          <p:cNvSpPr txBox="1"/>
          <p:nvPr>
            <p:ph idx="1" type="body"/>
          </p:nvPr>
        </p:nvSpPr>
        <p:spPr>
          <a:xfrm>
            <a:off x="4483725" y="1881319"/>
            <a:ext cx="4186200" cy="23301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8 Custom Layout 1">
  <p:cSld name="CUSTOM_17">
    <p:spTree>
      <p:nvGrpSpPr>
        <p:cNvPr id="146" name="Shape 146"/>
        <p:cNvGrpSpPr/>
        <p:nvPr/>
      </p:nvGrpSpPr>
      <p:grpSpPr>
        <a:xfrm>
          <a:off x="0" y="0"/>
          <a:ext cx="0" cy="0"/>
          <a:chOff x="0" y="0"/>
          <a:chExt cx="0" cy="0"/>
        </a:xfrm>
      </p:grpSpPr>
      <p:sp>
        <p:nvSpPr>
          <p:cNvPr id="147" name="Google Shape;147;p31"/>
          <p:cNvSpPr txBox="1"/>
          <p:nvPr>
            <p:ph idx="1" type="subTitle"/>
          </p:nvPr>
        </p:nvSpPr>
        <p:spPr>
          <a:xfrm>
            <a:off x="4597950" y="1887619"/>
            <a:ext cx="4186200" cy="5385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600"/>
              <a:buNone/>
              <a:defRPr b="1" sz="1600"/>
            </a:lvl1pPr>
            <a:lvl2pPr lvl="1" rtl="0" algn="l">
              <a:lnSpc>
                <a:spcPct val="115000"/>
              </a:lnSpc>
              <a:spcBef>
                <a:spcPts val="1600"/>
              </a:spcBef>
              <a:spcAft>
                <a:spcPts val="0"/>
              </a:spcAft>
              <a:buSzPts val="1600"/>
              <a:buNone/>
              <a:defRPr b="1" sz="1600"/>
            </a:lvl2pPr>
            <a:lvl3pPr lvl="2" rtl="0" algn="l">
              <a:lnSpc>
                <a:spcPct val="115000"/>
              </a:lnSpc>
              <a:spcBef>
                <a:spcPts val="1600"/>
              </a:spcBef>
              <a:spcAft>
                <a:spcPts val="0"/>
              </a:spcAft>
              <a:buSzPts val="1600"/>
              <a:buNone/>
              <a:defRPr b="1" sz="1600"/>
            </a:lvl3pPr>
            <a:lvl4pPr lvl="3" rtl="0" algn="l">
              <a:lnSpc>
                <a:spcPct val="115000"/>
              </a:lnSpc>
              <a:spcBef>
                <a:spcPts val="1600"/>
              </a:spcBef>
              <a:spcAft>
                <a:spcPts val="0"/>
              </a:spcAft>
              <a:buSzPts val="1600"/>
              <a:buNone/>
              <a:defRPr b="1" sz="1600"/>
            </a:lvl4pPr>
            <a:lvl5pPr lvl="4" rtl="0" algn="l">
              <a:lnSpc>
                <a:spcPct val="115000"/>
              </a:lnSpc>
              <a:spcBef>
                <a:spcPts val="1600"/>
              </a:spcBef>
              <a:spcAft>
                <a:spcPts val="0"/>
              </a:spcAft>
              <a:buSzPts val="1600"/>
              <a:buNone/>
              <a:defRPr b="1" sz="1600"/>
            </a:lvl5pPr>
            <a:lvl6pPr lvl="5" rtl="0" algn="l">
              <a:lnSpc>
                <a:spcPct val="115000"/>
              </a:lnSpc>
              <a:spcBef>
                <a:spcPts val="1600"/>
              </a:spcBef>
              <a:spcAft>
                <a:spcPts val="0"/>
              </a:spcAft>
              <a:buSzPts val="1600"/>
              <a:buNone/>
              <a:defRPr b="1" sz="1600"/>
            </a:lvl6pPr>
            <a:lvl7pPr lvl="6" rtl="0" algn="l">
              <a:lnSpc>
                <a:spcPct val="115000"/>
              </a:lnSpc>
              <a:spcBef>
                <a:spcPts val="1600"/>
              </a:spcBef>
              <a:spcAft>
                <a:spcPts val="0"/>
              </a:spcAft>
              <a:buSzPts val="1600"/>
              <a:buNone/>
              <a:defRPr b="1" sz="1600"/>
            </a:lvl7pPr>
            <a:lvl8pPr lvl="7" rtl="0" algn="l">
              <a:lnSpc>
                <a:spcPct val="115000"/>
              </a:lnSpc>
              <a:spcBef>
                <a:spcPts val="1600"/>
              </a:spcBef>
              <a:spcAft>
                <a:spcPts val="0"/>
              </a:spcAft>
              <a:buSzPts val="1600"/>
              <a:buNone/>
              <a:defRPr b="1" sz="1600"/>
            </a:lvl8pPr>
            <a:lvl9pPr lvl="8" rtl="0" algn="l">
              <a:lnSpc>
                <a:spcPct val="115000"/>
              </a:lnSpc>
              <a:spcBef>
                <a:spcPts val="1600"/>
              </a:spcBef>
              <a:spcAft>
                <a:spcPts val="1600"/>
              </a:spcAft>
              <a:buSzPts val="1600"/>
              <a:buNone/>
              <a:defRPr b="1" sz="1600"/>
            </a:lvl9pPr>
          </a:lstStyle>
          <a:p/>
        </p:txBody>
      </p:sp>
      <p:sp>
        <p:nvSpPr>
          <p:cNvPr id="148" name="Google Shape;148;p31"/>
          <p:cNvSpPr txBox="1"/>
          <p:nvPr>
            <p:ph type="title"/>
          </p:nvPr>
        </p:nvSpPr>
        <p:spPr>
          <a:xfrm>
            <a:off x="4597950" y="730781"/>
            <a:ext cx="41862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5300"/>
              <a:buFont typeface="Aldrich"/>
              <a:buNone/>
              <a:defRPr sz="5300"/>
            </a:lvl1pPr>
            <a:lvl2pPr lvl="1" rtl="0"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p:txBody>
      </p:sp>
      <p:sp>
        <p:nvSpPr>
          <p:cNvPr id="149" name="Google Shape;149;p31"/>
          <p:cNvSpPr txBox="1"/>
          <p:nvPr>
            <p:ph idx="2" type="body"/>
          </p:nvPr>
        </p:nvSpPr>
        <p:spPr>
          <a:xfrm>
            <a:off x="4597988" y="2536219"/>
            <a:ext cx="4186200" cy="10062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SzPts val="1400"/>
              <a:buChar char="●"/>
              <a:defRPr/>
            </a:lvl1pPr>
            <a:lvl2pPr indent="-317500" lvl="1" marL="914400" rtl="0" algn="l">
              <a:lnSpc>
                <a:spcPct val="100000"/>
              </a:lnSpc>
              <a:spcBef>
                <a:spcPts val="0"/>
              </a:spcBef>
              <a:spcAft>
                <a:spcPts val="0"/>
              </a:spcAft>
              <a:buSzPts val="1400"/>
              <a:buChar char="○"/>
              <a:defRPr/>
            </a:lvl2pPr>
            <a:lvl3pPr indent="-317500" lvl="2" marL="1371600" rtl="0" algn="l">
              <a:lnSpc>
                <a:spcPct val="100000"/>
              </a:lnSpc>
              <a:spcBef>
                <a:spcPts val="0"/>
              </a:spcBef>
              <a:spcAft>
                <a:spcPts val="0"/>
              </a:spcAft>
              <a:buSzPts val="1400"/>
              <a:buChar char="■"/>
              <a:defRPr/>
            </a:lvl3pPr>
            <a:lvl4pPr indent="-317500" lvl="3" marL="1828800" rtl="0" algn="l">
              <a:lnSpc>
                <a:spcPct val="100000"/>
              </a:lnSpc>
              <a:spcBef>
                <a:spcPts val="0"/>
              </a:spcBef>
              <a:spcAft>
                <a:spcPts val="0"/>
              </a:spcAft>
              <a:buSzPts val="1400"/>
              <a:buChar char="●"/>
              <a:defRPr/>
            </a:lvl4pPr>
            <a:lvl5pPr indent="-317500" lvl="4" marL="2286000" rtl="0" algn="l">
              <a:lnSpc>
                <a:spcPct val="100000"/>
              </a:lnSpc>
              <a:spcBef>
                <a:spcPts val="0"/>
              </a:spcBef>
              <a:spcAft>
                <a:spcPts val="0"/>
              </a:spcAft>
              <a:buSzPts val="1400"/>
              <a:buChar char="○"/>
              <a:defRPr/>
            </a:lvl5pPr>
            <a:lvl6pPr indent="-317500" lvl="5" marL="2743200" rtl="0" algn="l">
              <a:lnSpc>
                <a:spcPct val="100000"/>
              </a:lnSpc>
              <a:spcBef>
                <a:spcPts val="0"/>
              </a:spcBef>
              <a:spcAft>
                <a:spcPts val="0"/>
              </a:spcAft>
              <a:buSzPts val="1400"/>
              <a:buChar char="■"/>
              <a:defRPr/>
            </a:lvl6pPr>
            <a:lvl7pPr indent="-317500" lvl="6" marL="3200400" rtl="0" algn="l">
              <a:lnSpc>
                <a:spcPct val="100000"/>
              </a:lnSpc>
              <a:spcBef>
                <a:spcPts val="0"/>
              </a:spcBef>
              <a:spcAft>
                <a:spcPts val="0"/>
              </a:spcAft>
              <a:buSzPts val="1400"/>
              <a:buChar char="●"/>
              <a:defRPr/>
            </a:lvl7pPr>
            <a:lvl8pPr indent="-317500" lvl="7" marL="3657600" rtl="0" algn="l">
              <a:lnSpc>
                <a:spcPct val="100000"/>
              </a:lnSpc>
              <a:spcBef>
                <a:spcPts val="0"/>
              </a:spcBef>
              <a:spcAft>
                <a:spcPts val="0"/>
              </a:spcAft>
              <a:buSzPts val="1400"/>
              <a:buChar char="○"/>
              <a:defRPr/>
            </a:lvl8pPr>
            <a:lvl9pPr indent="-317500" lvl="8" marL="4114800" rtl="0" algn="l">
              <a:lnSpc>
                <a:spcPct val="100000"/>
              </a:lnSpc>
              <a:spcBef>
                <a:spcPts val="0"/>
              </a:spcBef>
              <a:spcAft>
                <a:spcPts val="0"/>
              </a:spcAft>
              <a:buSzPts val="14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st title">
  <p:cSld name="CUSTOM_18">
    <p:spTree>
      <p:nvGrpSpPr>
        <p:cNvPr id="150" name="Shape 150"/>
        <p:cNvGrpSpPr/>
        <p:nvPr/>
      </p:nvGrpSpPr>
      <p:grpSpPr>
        <a:xfrm>
          <a:off x="0" y="0"/>
          <a:ext cx="0" cy="0"/>
          <a:chOff x="0" y="0"/>
          <a:chExt cx="0" cy="0"/>
        </a:xfrm>
      </p:grpSpPr>
      <p:sp>
        <p:nvSpPr>
          <p:cNvPr id="151" name="Google Shape;151;p32"/>
          <p:cNvSpPr txBox="1"/>
          <p:nvPr>
            <p:ph type="title"/>
          </p:nvPr>
        </p:nvSpPr>
        <p:spPr>
          <a:xfrm>
            <a:off x="311738" y="315829"/>
            <a:ext cx="8520600" cy="923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800"/>
              <a:buNone/>
              <a:defRPr sz="3800"/>
            </a:lvl1pPr>
            <a:lvl2pPr lvl="1" rtl="0" algn="ctr">
              <a:lnSpc>
                <a:spcPct val="100000"/>
              </a:lnSpc>
              <a:spcBef>
                <a:spcPts val="0"/>
              </a:spcBef>
              <a:spcAft>
                <a:spcPts val="0"/>
              </a:spcAft>
              <a:buSzPts val="5300"/>
              <a:buNone/>
              <a:defRPr sz="5300"/>
            </a:lvl2pPr>
            <a:lvl3pPr lvl="2" rtl="0" algn="ctr">
              <a:lnSpc>
                <a:spcPct val="100000"/>
              </a:lnSpc>
              <a:spcBef>
                <a:spcPts val="0"/>
              </a:spcBef>
              <a:spcAft>
                <a:spcPts val="0"/>
              </a:spcAft>
              <a:buSzPts val="5300"/>
              <a:buNone/>
              <a:defRPr sz="5300"/>
            </a:lvl3pPr>
            <a:lvl4pPr lvl="3" rtl="0" algn="ctr">
              <a:lnSpc>
                <a:spcPct val="100000"/>
              </a:lnSpc>
              <a:spcBef>
                <a:spcPts val="0"/>
              </a:spcBef>
              <a:spcAft>
                <a:spcPts val="0"/>
              </a:spcAft>
              <a:buSzPts val="5300"/>
              <a:buNone/>
              <a:defRPr sz="5300"/>
            </a:lvl4pPr>
            <a:lvl5pPr lvl="4" rtl="0" algn="ctr">
              <a:lnSpc>
                <a:spcPct val="100000"/>
              </a:lnSpc>
              <a:spcBef>
                <a:spcPts val="0"/>
              </a:spcBef>
              <a:spcAft>
                <a:spcPts val="0"/>
              </a:spcAft>
              <a:buSzPts val="5300"/>
              <a:buNone/>
              <a:defRPr sz="5300"/>
            </a:lvl5pPr>
            <a:lvl6pPr lvl="5" rtl="0" algn="ctr">
              <a:lnSpc>
                <a:spcPct val="100000"/>
              </a:lnSpc>
              <a:spcBef>
                <a:spcPts val="0"/>
              </a:spcBef>
              <a:spcAft>
                <a:spcPts val="0"/>
              </a:spcAft>
              <a:buSzPts val="5300"/>
              <a:buNone/>
              <a:defRPr sz="5300"/>
            </a:lvl6pPr>
            <a:lvl7pPr lvl="6" rtl="0" algn="ctr">
              <a:lnSpc>
                <a:spcPct val="100000"/>
              </a:lnSpc>
              <a:spcBef>
                <a:spcPts val="0"/>
              </a:spcBef>
              <a:spcAft>
                <a:spcPts val="0"/>
              </a:spcAft>
              <a:buSzPts val="5300"/>
              <a:buNone/>
              <a:defRPr sz="5300"/>
            </a:lvl7pPr>
            <a:lvl8pPr lvl="7" rtl="0" algn="ctr">
              <a:lnSpc>
                <a:spcPct val="100000"/>
              </a:lnSpc>
              <a:spcBef>
                <a:spcPts val="0"/>
              </a:spcBef>
              <a:spcAft>
                <a:spcPts val="0"/>
              </a:spcAft>
              <a:buSzPts val="5300"/>
              <a:buNone/>
              <a:defRPr sz="5300"/>
            </a:lvl8pPr>
            <a:lvl9pPr lvl="8" rtl="0" algn="ctr">
              <a:lnSpc>
                <a:spcPct val="100000"/>
              </a:lnSpc>
              <a:spcBef>
                <a:spcPts val="0"/>
              </a:spcBef>
              <a:spcAft>
                <a:spcPts val="0"/>
              </a:spcAft>
              <a:buSzPts val="5300"/>
              <a:buNone/>
              <a:defRPr sz="53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1 Background image">
  <p:cSld name="CUSTOM_10">
    <p:spTree>
      <p:nvGrpSpPr>
        <p:cNvPr id="152" name="Shape 152"/>
        <p:cNvGrpSpPr/>
        <p:nvPr/>
      </p:nvGrpSpPr>
      <p:grpSpPr>
        <a:xfrm>
          <a:off x="0" y="0"/>
          <a:ext cx="0" cy="0"/>
          <a:chOff x="0" y="0"/>
          <a:chExt cx="0" cy="0"/>
        </a:xfrm>
      </p:grpSpPr>
      <p:sp>
        <p:nvSpPr>
          <p:cNvPr id="153" name="Google Shape;153;p33"/>
          <p:cNvSpPr txBox="1"/>
          <p:nvPr>
            <p:ph type="title"/>
          </p:nvPr>
        </p:nvSpPr>
        <p:spPr>
          <a:xfrm>
            <a:off x="5417531" y="1566000"/>
            <a:ext cx="3343800" cy="1782900"/>
          </a:xfrm>
          <a:prstGeom prst="rect">
            <a:avLst/>
          </a:prstGeom>
          <a:noFill/>
          <a:ln>
            <a:noFill/>
          </a:ln>
        </p:spPr>
        <p:txBody>
          <a:bodyPr anchorCtr="0" anchor="ctr" bIns="91425" lIns="91425" spcFirstLastPara="1" rIns="91425" wrap="square" tIns="91425">
            <a:noAutofit/>
          </a:bodyPr>
          <a:lstStyle>
            <a:lvl1pPr lvl="0" rtl="0" algn="r">
              <a:lnSpc>
                <a:spcPct val="100000"/>
              </a:lnSpc>
              <a:spcBef>
                <a:spcPts val="0"/>
              </a:spcBef>
              <a:spcAft>
                <a:spcPts val="0"/>
              </a:spcAft>
              <a:buClr>
                <a:schemeClr val="lt1"/>
              </a:buClr>
              <a:buSzPts val="4500"/>
              <a:buNone/>
              <a:defRPr sz="4500">
                <a:solidFill>
                  <a:schemeClr val="lt1"/>
                </a:solidFill>
              </a:defRPr>
            </a:lvl1pPr>
            <a:lvl2pPr lvl="1" rtl="0" algn="r">
              <a:lnSpc>
                <a:spcPct val="100000"/>
              </a:lnSpc>
              <a:spcBef>
                <a:spcPts val="0"/>
              </a:spcBef>
              <a:spcAft>
                <a:spcPts val="0"/>
              </a:spcAft>
              <a:buClr>
                <a:schemeClr val="lt1"/>
              </a:buClr>
              <a:buSzPts val="11300"/>
              <a:buNone/>
              <a:defRPr sz="11300">
                <a:solidFill>
                  <a:schemeClr val="lt1"/>
                </a:solidFill>
              </a:defRPr>
            </a:lvl2pPr>
            <a:lvl3pPr lvl="2" rtl="0" algn="r">
              <a:lnSpc>
                <a:spcPct val="100000"/>
              </a:lnSpc>
              <a:spcBef>
                <a:spcPts val="0"/>
              </a:spcBef>
              <a:spcAft>
                <a:spcPts val="0"/>
              </a:spcAft>
              <a:buClr>
                <a:schemeClr val="lt1"/>
              </a:buClr>
              <a:buSzPts val="11300"/>
              <a:buNone/>
              <a:defRPr sz="11300">
                <a:solidFill>
                  <a:schemeClr val="lt1"/>
                </a:solidFill>
              </a:defRPr>
            </a:lvl3pPr>
            <a:lvl4pPr lvl="3" rtl="0" algn="r">
              <a:lnSpc>
                <a:spcPct val="100000"/>
              </a:lnSpc>
              <a:spcBef>
                <a:spcPts val="0"/>
              </a:spcBef>
              <a:spcAft>
                <a:spcPts val="0"/>
              </a:spcAft>
              <a:buClr>
                <a:schemeClr val="lt1"/>
              </a:buClr>
              <a:buSzPts val="11300"/>
              <a:buNone/>
              <a:defRPr sz="11300">
                <a:solidFill>
                  <a:schemeClr val="lt1"/>
                </a:solidFill>
              </a:defRPr>
            </a:lvl4pPr>
            <a:lvl5pPr lvl="4" rtl="0" algn="r">
              <a:lnSpc>
                <a:spcPct val="100000"/>
              </a:lnSpc>
              <a:spcBef>
                <a:spcPts val="0"/>
              </a:spcBef>
              <a:spcAft>
                <a:spcPts val="0"/>
              </a:spcAft>
              <a:buClr>
                <a:schemeClr val="lt1"/>
              </a:buClr>
              <a:buSzPts val="11300"/>
              <a:buNone/>
              <a:defRPr sz="11300">
                <a:solidFill>
                  <a:schemeClr val="lt1"/>
                </a:solidFill>
              </a:defRPr>
            </a:lvl5pPr>
            <a:lvl6pPr lvl="5" rtl="0" algn="r">
              <a:lnSpc>
                <a:spcPct val="100000"/>
              </a:lnSpc>
              <a:spcBef>
                <a:spcPts val="0"/>
              </a:spcBef>
              <a:spcAft>
                <a:spcPts val="0"/>
              </a:spcAft>
              <a:buClr>
                <a:schemeClr val="lt1"/>
              </a:buClr>
              <a:buSzPts val="11300"/>
              <a:buNone/>
              <a:defRPr sz="11300">
                <a:solidFill>
                  <a:schemeClr val="lt1"/>
                </a:solidFill>
              </a:defRPr>
            </a:lvl6pPr>
            <a:lvl7pPr lvl="6" rtl="0" algn="r">
              <a:lnSpc>
                <a:spcPct val="100000"/>
              </a:lnSpc>
              <a:spcBef>
                <a:spcPts val="0"/>
              </a:spcBef>
              <a:spcAft>
                <a:spcPts val="0"/>
              </a:spcAft>
              <a:buClr>
                <a:schemeClr val="lt1"/>
              </a:buClr>
              <a:buSzPts val="11300"/>
              <a:buNone/>
              <a:defRPr sz="11300">
                <a:solidFill>
                  <a:schemeClr val="lt1"/>
                </a:solidFill>
              </a:defRPr>
            </a:lvl7pPr>
            <a:lvl8pPr lvl="7" rtl="0" algn="r">
              <a:lnSpc>
                <a:spcPct val="100000"/>
              </a:lnSpc>
              <a:spcBef>
                <a:spcPts val="0"/>
              </a:spcBef>
              <a:spcAft>
                <a:spcPts val="0"/>
              </a:spcAft>
              <a:buClr>
                <a:schemeClr val="lt1"/>
              </a:buClr>
              <a:buSzPts val="11300"/>
              <a:buNone/>
              <a:defRPr sz="11300">
                <a:solidFill>
                  <a:schemeClr val="lt1"/>
                </a:solidFill>
              </a:defRPr>
            </a:lvl8pPr>
            <a:lvl9pPr lvl="8" rtl="0" algn="r">
              <a:lnSpc>
                <a:spcPct val="100000"/>
              </a:lnSpc>
              <a:spcBef>
                <a:spcPts val="0"/>
              </a:spcBef>
              <a:spcAft>
                <a:spcPts val="0"/>
              </a:spcAft>
              <a:buClr>
                <a:schemeClr val="lt1"/>
              </a:buClr>
              <a:buSzPts val="11300"/>
              <a:buNone/>
              <a:defRPr sz="11300">
                <a:solidFill>
                  <a:schemeClr val="lt1"/>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0 DO NOT REMOVE · SlidesMania">
  <p:cSld name="CUSTOM_19">
    <p:spTree>
      <p:nvGrpSpPr>
        <p:cNvPr id="154" name="Shape 154"/>
        <p:cNvGrpSpPr/>
        <p:nvPr/>
      </p:nvGrpSpPr>
      <p:grpSpPr>
        <a:xfrm>
          <a:off x="0" y="0"/>
          <a:ext cx="0" cy="0"/>
          <a:chOff x="0" y="0"/>
          <a:chExt cx="0" cy="0"/>
        </a:xfrm>
      </p:grpSpPr>
      <p:grpSp>
        <p:nvGrpSpPr>
          <p:cNvPr id="155" name="Google Shape;155;p34"/>
          <p:cNvGrpSpPr/>
          <p:nvPr/>
        </p:nvGrpSpPr>
        <p:grpSpPr>
          <a:xfrm>
            <a:off x="0" y="0"/>
            <a:ext cx="9144000" cy="5143500"/>
            <a:chOff x="0" y="0"/>
            <a:chExt cx="12192000" cy="6858000"/>
          </a:xfrm>
        </p:grpSpPr>
        <p:sp>
          <p:nvSpPr>
            <p:cNvPr id="156" name="Google Shape;156;p34"/>
            <p:cNvSpPr/>
            <p:nvPr/>
          </p:nvSpPr>
          <p:spPr>
            <a:xfrm>
              <a:off x="0" y="0"/>
              <a:ext cx="12192000" cy="68580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57" name="Google Shape;157;p34">
              <a:hlinkClick r:id="rId2"/>
            </p:cNvPr>
            <p:cNvPicPr preferRelativeResize="0"/>
            <p:nvPr/>
          </p:nvPicPr>
          <p:blipFill rotWithShape="1">
            <a:blip r:embed="rId3">
              <a:alphaModFix/>
            </a:blip>
            <a:srcRect b="0" l="0" r="0" t="0"/>
            <a:stretch/>
          </p:blipFill>
          <p:spPr>
            <a:xfrm>
              <a:off x="465600" y="331100"/>
              <a:ext cx="5101466" cy="2201299"/>
            </a:xfrm>
            <a:prstGeom prst="rect">
              <a:avLst/>
            </a:prstGeom>
            <a:noFill/>
            <a:ln>
              <a:noFill/>
            </a:ln>
          </p:spPr>
        </p:pic>
        <p:sp>
          <p:nvSpPr>
            <p:cNvPr id="158" name="Google Shape;158;p34"/>
            <p:cNvSpPr txBox="1"/>
            <p:nvPr/>
          </p:nvSpPr>
          <p:spPr>
            <a:xfrm>
              <a:off x="463500" y="2858061"/>
              <a:ext cx="8956500" cy="2442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rPr b="1" i="0" lang="es-419" sz="2700" u="none" cap="none" strike="noStrike">
                  <a:solidFill>
                    <a:srgbClr val="3F3F3F"/>
                  </a:solidFill>
                  <a:latin typeface="Poppins"/>
                  <a:ea typeface="Poppins"/>
                  <a:cs typeface="Poppins"/>
                  <a:sym typeface="Poppins"/>
                </a:rPr>
                <a:t>Free </a:t>
              </a:r>
              <a:r>
                <a:rPr b="0" i="0" lang="es-419" sz="2700" u="none" cap="none" strike="noStrike">
                  <a:solidFill>
                    <a:srgbClr val="3F3F3F"/>
                  </a:solidFill>
                  <a:latin typeface="Poppins"/>
                  <a:ea typeface="Poppins"/>
                  <a:cs typeface="Poppins"/>
                  <a:sym typeface="Poppins"/>
                </a:rPr>
                <a:t>themes and templates for </a:t>
              </a:r>
              <a:r>
                <a:rPr b="1" i="0" lang="es-419" sz="2700" u="none" cap="none" strike="noStrike">
                  <a:solidFill>
                    <a:srgbClr val="3F3F3F"/>
                  </a:solidFill>
                  <a:latin typeface="Poppins"/>
                  <a:ea typeface="Poppins"/>
                  <a:cs typeface="Poppins"/>
                  <a:sym typeface="Poppins"/>
                </a:rPr>
                <a:t>Google Slides</a:t>
              </a:r>
              <a:r>
                <a:rPr b="0" i="0" lang="es-419" sz="2700" u="none" cap="none" strike="noStrike">
                  <a:solidFill>
                    <a:srgbClr val="3F3F3F"/>
                  </a:solidFill>
                  <a:latin typeface="Poppins"/>
                  <a:ea typeface="Poppins"/>
                  <a:cs typeface="Poppins"/>
                  <a:sym typeface="Poppins"/>
                </a:rPr>
                <a:t> or </a:t>
              </a:r>
              <a:r>
                <a:rPr b="1" i="0" lang="es-419" sz="2700" u="none" cap="none" strike="noStrike">
                  <a:solidFill>
                    <a:srgbClr val="3F3F3F"/>
                  </a:solidFill>
                  <a:latin typeface="Poppins"/>
                  <a:ea typeface="Poppins"/>
                  <a:cs typeface="Poppins"/>
                  <a:sym typeface="Poppins"/>
                </a:rPr>
                <a:t>PowerPoint</a:t>
              </a:r>
              <a:endParaRPr b="1" i="0" sz="2700" u="none" cap="none" strike="noStrike">
                <a:solidFill>
                  <a:srgbClr val="3F3F3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rgbClr val="3F3F3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rgbClr val="3F3F3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1" i="0" lang="es-419" sz="2300" u="none" cap="none" strike="noStrike">
                  <a:solidFill>
                    <a:srgbClr val="FFCB25"/>
                  </a:solidFill>
                  <a:latin typeface="Poppins"/>
                  <a:ea typeface="Poppins"/>
                  <a:cs typeface="Poppins"/>
                  <a:sym typeface="Poppins"/>
                </a:rPr>
                <a:t>NOT to be sold as is or modified!</a:t>
              </a:r>
              <a:endParaRPr b="1" i="0" sz="2300" u="none" cap="none" strike="noStrike">
                <a:solidFill>
                  <a:srgbClr val="FFCB25"/>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000"/>
                <a:buFont typeface="Arial"/>
                <a:buNone/>
              </a:pPr>
              <a:r>
                <a:rPr b="0" i="0" lang="es-419" sz="2000" u="none" cap="none" strike="noStrike">
                  <a:solidFill>
                    <a:srgbClr val="3F3F3F"/>
                  </a:solidFill>
                  <a:latin typeface="Poppins"/>
                  <a:ea typeface="Poppins"/>
                  <a:cs typeface="Poppins"/>
                  <a:sym typeface="Poppins"/>
                </a:rPr>
                <a:t>Read </a:t>
              </a:r>
              <a:r>
                <a:rPr b="0" i="0" lang="es-419" sz="2000" u="sng" cap="none" strike="noStrike">
                  <a:solidFill>
                    <a:srgbClr val="3F3F3F"/>
                  </a:solidFill>
                  <a:latin typeface="Poppins"/>
                  <a:ea typeface="Poppins"/>
                  <a:cs typeface="Poppins"/>
                  <a:sym typeface="Poppins"/>
                  <a:hlinkClick r:id="rId4">
                    <a:extLst>
                      <a:ext uri="{A12FA001-AC4F-418D-AE19-62706E023703}">
                        <ahyp:hlinkClr val="tx"/>
                      </a:ext>
                    </a:extLst>
                  </a:hlinkClick>
                </a:rPr>
                <a:t>FAQ</a:t>
              </a:r>
              <a:r>
                <a:rPr b="1" i="0" lang="es-419" sz="3300" u="none" cap="none" strike="noStrike">
                  <a:solidFill>
                    <a:srgbClr val="FFCB25"/>
                  </a:solidFill>
                  <a:latin typeface="Poppins"/>
                  <a:ea typeface="Poppins"/>
                  <a:cs typeface="Poppins"/>
                  <a:sym typeface="Poppins"/>
                </a:rPr>
                <a:t> </a:t>
              </a:r>
              <a:r>
                <a:rPr b="0" i="0" lang="es-419" sz="2000" u="none" cap="none" strike="noStrike">
                  <a:solidFill>
                    <a:srgbClr val="3F3F3F"/>
                  </a:solidFill>
                  <a:latin typeface="Poppins"/>
                  <a:ea typeface="Poppins"/>
                  <a:cs typeface="Poppins"/>
                  <a:sym typeface="Poppins"/>
                </a:rPr>
                <a:t>on slidesmania.com</a:t>
              </a:r>
              <a:endParaRPr b="0" i="0" sz="2000" u="none" cap="none" strike="noStrike">
                <a:solidFill>
                  <a:srgbClr val="3F3F3F"/>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500"/>
                <a:buFont typeface="Arial"/>
                <a:buNone/>
              </a:pPr>
              <a:r>
                <a:rPr b="0" i="0" lang="es-419" sz="1500" u="none" cap="none" strike="noStrike">
                  <a:solidFill>
                    <a:srgbClr val="3F3F3F"/>
                  </a:solidFill>
                  <a:latin typeface="Poppins"/>
                  <a:ea typeface="Poppins"/>
                  <a:cs typeface="Poppins"/>
                  <a:sym typeface="Poppins"/>
                </a:rPr>
                <a:t>Do not remove the slidesmania.com text on the sides.</a:t>
              </a:r>
              <a:endParaRPr b="0" i="0" sz="1500" u="none" cap="none" strike="noStrike">
                <a:solidFill>
                  <a:srgbClr val="3F3F3F"/>
                </a:solidFill>
                <a:latin typeface="Poppins"/>
                <a:ea typeface="Poppins"/>
                <a:cs typeface="Poppins"/>
                <a:sym typeface="Poppins"/>
              </a:endParaRPr>
            </a:p>
          </p:txBody>
        </p:sp>
        <p:cxnSp>
          <p:nvCxnSpPr>
            <p:cNvPr id="159" name="Google Shape;159;p34"/>
            <p:cNvCxnSpPr/>
            <p:nvPr/>
          </p:nvCxnSpPr>
          <p:spPr>
            <a:xfrm>
              <a:off x="10423367" y="5688858"/>
              <a:ext cx="1495200" cy="12900"/>
            </a:xfrm>
            <a:prstGeom prst="straightConnector1">
              <a:avLst/>
            </a:prstGeom>
            <a:noFill/>
            <a:ln cap="flat" cmpd="sng" w="38100">
              <a:solidFill>
                <a:srgbClr val="FFCB25"/>
              </a:solidFill>
              <a:prstDash val="solid"/>
              <a:round/>
              <a:headEnd len="sm" w="sm" type="none"/>
              <a:tailEnd len="sm" w="sm" type="none"/>
            </a:ln>
          </p:spPr>
        </p:cxnSp>
        <p:pic>
          <p:nvPicPr>
            <p:cNvPr id="160" name="Google Shape;160;p34">
              <a:hlinkClick r:id="rId5"/>
            </p:cNvPr>
            <p:cNvPicPr preferRelativeResize="0"/>
            <p:nvPr/>
          </p:nvPicPr>
          <p:blipFill rotWithShape="1">
            <a:blip r:embed="rId6">
              <a:alphaModFix/>
            </a:blip>
            <a:srcRect b="0" l="0" r="0" t="0"/>
            <a:stretch/>
          </p:blipFill>
          <p:spPr>
            <a:xfrm>
              <a:off x="8982558" y="5912306"/>
              <a:ext cx="713232" cy="637863"/>
            </a:xfrm>
            <a:prstGeom prst="rect">
              <a:avLst/>
            </a:prstGeom>
            <a:noFill/>
            <a:ln>
              <a:noFill/>
            </a:ln>
          </p:spPr>
        </p:pic>
        <p:pic>
          <p:nvPicPr>
            <p:cNvPr id="161" name="Google Shape;161;p34">
              <a:hlinkClick r:id="rId7"/>
            </p:cNvPr>
            <p:cNvPicPr preferRelativeResize="0"/>
            <p:nvPr/>
          </p:nvPicPr>
          <p:blipFill rotWithShape="1">
            <a:blip r:embed="rId8">
              <a:alphaModFix/>
            </a:blip>
            <a:srcRect b="0" l="0" r="0" t="0"/>
            <a:stretch/>
          </p:blipFill>
          <p:spPr>
            <a:xfrm>
              <a:off x="9764428" y="5916798"/>
              <a:ext cx="708660" cy="628879"/>
            </a:xfrm>
            <a:prstGeom prst="rect">
              <a:avLst/>
            </a:prstGeom>
            <a:noFill/>
            <a:ln>
              <a:noFill/>
            </a:ln>
          </p:spPr>
        </p:pic>
        <p:pic>
          <p:nvPicPr>
            <p:cNvPr id="162" name="Google Shape;162;p34">
              <a:hlinkClick r:id="rId9"/>
            </p:cNvPr>
            <p:cNvPicPr preferRelativeResize="0"/>
            <p:nvPr/>
          </p:nvPicPr>
          <p:blipFill rotWithShape="1">
            <a:blip r:embed="rId10">
              <a:alphaModFix/>
            </a:blip>
            <a:srcRect b="0" l="0" r="0" t="0"/>
            <a:stretch/>
          </p:blipFill>
          <p:spPr>
            <a:xfrm>
              <a:off x="10541715" y="5905569"/>
              <a:ext cx="612648" cy="624387"/>
            </a:xfrm>
            <a:prstGeom prst="rect">
              <a:avLst/>
            </a:prstGeom>
            <a:noFill/>
            <a:ln>
              <a:noFill/>
            </a:ln>
          </p:spPr>
        </p:pic>
        <p:pic>
          <p:nvPicPr>
            <p:cNvPr id="163" name="Google Shape;163;p34">
              <a:hlinkClick r:id="rId11"/>
            </p:cNvPr>
            <p:cNvPicPr preferRelativeResize="0"/>
            <p:nvPr/>
          </p:nvPicPr>
          <p:blipFill rotWithShape="1">
            <a:blip r:embed="rId12">
              <a:alphaModFix/>
            </a:blip>
            <a:srcRect b="0" l="0" r="0" t="0"/>
            <a:stretch/>
          </p:blipFill>
          <p:spPr>
            <a:xfrm>
              <a:off x="11219049" y="5916799"/>
              <a:ext cx="699516" cy="601927"/>
            </a:xfrm>
            <a:prstGeom prst="rect">
              <a:avLst/>
            </a:prstGeom>
            <a:noFill/>
            <a:ln>
              <a:noFill/>
            </a:ln>
          </p:spPr>
        </p:pic>
        <p:sp>
          <p:nvSpPr>
            <p:cNvPr id="164" name="Google Shape;164;p34"/>
            <p:cNvSpPr txBox="1"/>
            <p:nvPr/>
          </p:nvSpPr>
          <p:spPr>
            <a:xfrm>
              <a:off x="7072500" y="4813375"/>
              <a:ext cx="4915500" cy="10011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1800"/>
                <a:buFont typeface="Arial"/>
                <a:buNone/>
              </a:pPr>
              <a:r>
                <a:rPr b="1" i="0" lang="es-419" sz="1800" u="none" cap="none" strike="noStrike">
                  <a:solidFill>
                    <a:srgbClr val="252525"/>
                  </a:solidFill>
                  <a:latin typeface="Homemade Apple"/>
                  <a:ea typeface="Homemade Apple"/>
                  <a:cs typeface="Homemade Apple"/>
                  <a:sym typeface="Homemade Apple"/>
                </a:rPr>
                <a:t>Sharing is caring!</a:t>
              </a:r>
              <a:endParaRPr b="1" i="0" sz="1800" u="none" cap="none" strike="noStrike">
                <a:solidFill>
                  <a:srgbClr val="252525"/>
                </a:solidFill>
                <a:latin typeface="Homemade Apple"/>
                <a:ea typeface="Homemade Apple"/>
                <a:cs typeface="Homemade Apple"/>
                <a:sym typeface="Homemade Apple"/>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st title 1 1">
  <p:cSld name="CUSTOM_18_1_1">
    <p:spTree>
      <p:nvGrpSpPr>
        <p:cNvPr id="165" name="Shape 165"/>
        <p:cNvGrpSpPr/>
        <p:nvPr/>
      </p:nvGrpSpPr>
      <p:grpSpPr>
        <a:xfrm>
          <a:off x="0" y="0"/>
          <a:ext cx="0" cy="0"/>
          <a:chOff x="0" y="0"/>
          <a:chExt cx="0" cy="0"/>
        </a:xfrm>
      </p:grpSpPr>
      <p:sp>
        <p:nvSpPr>
          <p:cNvPr id="166" name="Google Shape;166;p35"/>
          <p:cNvSpPr txBox="1"/>
          <p:nvPr>
            <p:ph type="title"/>
          </p:nvPr>
        </p:nvSpPr>
        <p:spPr>
          <a:xfrm>
            <a:off x="311738" y="315829"/>
            <a:ext cx="8520600" cy="923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800"/>
              <a:buNone/>
              <a:defRPr sz="3800"/>
            </a:lvl1pPr>
            <a:lvl2pPr lvl="1" rtl="0" algn="ctr">
              <a:lnSpc>
                <a:spcPct val="100000"/>
              </a:lnSpc>
              <a:spcBef>
                <a:spcPts val="0"/>
              </a:spcBef>
              <a:spcAft>
                <a:spcPts val="0"/>
              </a:spcAft>
              <a:buSzPts val="5300"/>
              <a:buNone/>
              <a:defRPr sz="5300"/>
            </a:lvl2pPr>
            <a:lvl3pPr lvl="2" rtl="0" algn="ctr">
              <a:lnSpc>
                <a:spcPct val="100000"/>
              </a:lnSpc>
              <a:spcBef>
                <a:spcPts val="0"/>
              </a:spcBef>
              <a:spcAft>
                <a:spcPts val="0"/>
              </a:spcAft>
              <a:buSzPts val="5300"/>
              <a:buNone/>
              <a:defRPr sz="5300"/>
            </a:lvl3pPr>
            <a:lvl4pPr lvl="3" rtl="0" algn="ctr">
              <a:lnSpc>
                <a:spcPct val="100000"/>
              </a:lnSpc>
              <a:spcBef>
                <a:spcPts val="0"/>
              </a:spcBef>
              <a:spcAft>
                <a:spcPts val="0"/>
              </a:spcAft>
              <a:buSzPts val="5300"/>
              <a:buNone/>
              <a:defRPr sz="5300"/>
            </a:lvl4pPr>
            <a:lvl5pPr lvl="4" rtl="0" algn="ctr">
              <a:lnSpc>
                <a:spcPct val="100000"/>
              </a:lnSpc>
              <a:spcBef>
                <a:spcPts val="0"/>
              </a:spcBef>
              <a:spcAft>
                <a:spcPts val="0"/>
              </a:spcAft>
              <a:buSzPts val="5300"/>
              <a:buNone/>
              <a:defRPr sz="5300"/>
            </a:lvl5pPr>
            <a:lvl6pPr lvl="5" rtl="0" algn="ctr">
              <a:lnSpc>
                <a:spcPct val="100000"/>
              </a:lnSpc>
              <a:spcBef>
                <a:spcPts val="0"/>
              </a:spcBef>
              <a:spcAft>
                <a:spcPts val="0"/>
              </a:spcAft>
              <a:buSzPts val="5300"/>
              <a:buNone/>
              <a:defRPr sz="5300"/>
            </a:lvl6pPr>
            <a:lvl7pPr lvl="6" rtl="0" algn="ctr">
              <a:lnSpc>
                <a:spcPct val="100000"/>
              </a:lnSpc>
              <a:spcBef>
                <a:spcPts val="0"/>
              </a:spcBef>
              <a:spcAft>
                <a:spcPts val="0"/>
              </a:spcAft>
              <a:buSzPts val="5300"/>
              <a:buNone/>
              <a:defRPr sz="5300"/>
            </a:lvl7pPr>
            <a:lvl8pPr lvl="7" rtl="0" algn="ctr">
              <a:lnSpc>
                <a:spcPct val="100000"/>
              </a:lnSpc>
              <a:spcBef>
                <a:spcPts val="0"/>
              </a:spcBef>
              <a:spcAft>
                <a:spcPts val="0"/>
              </a:spcAft>
              <a:buSzPts val="5300"/>
              <a:buNone/>
              <a:defRPr sz="5300"/>
            </a:lvl8pPr>
            <a:lvl9pPr lvl="8" rtl="0" algn="ctr">
              <a:lnSpc>
                <a:spcPct val="100000"/>
              </a:lnSpc>
              <a:spcBef>
                <a:spcPts val="0"/>
              </a:spcBef>
              <a:spcAft>
                <a:spcPts val="0"/>
              </a:spcAft>
              <a:buSzPts val="5300"/>
              <a:buNone/>
              <a:defRPr sz="5300"/>
            </a:lvl9pPr>
          </a:lstStyle>
          <a:p/>
        </p:txBody>
      </p:sp>
      <p:sp>
        <p:nvSpPr>
          <p:cNvPr id="167" name="Google Shape;167;p35"/>
          <p:cNvSpPr/>
          <p:nvPr/>
        </p:nvSpPr>
        <p:spPr>
          <a:xfrm>
            <a:off x="0" y="4922906"/>
            <a:ext cx="9144000" cy="220500"/>
          </a:xfrm>
          <a:prstGeom prst="trapezoid">
            <a:avLst>
              <a:gd fmla="val 107636" name="adj"/>
            </a:avLst>
          </a:prstGeom>
          <a:solidFill>
            <a:srgbClr val="3B3B3B"/>
          </a:solidFill>
          <a:ln cap="flat" cmpd="sng" w="9525">
            <a:solidFill>
              <a:schemeClr val="dk1"/>
            </a:solidFill>
            <a:prstDash val="solid"/>
            <a:round/>
            <a:headEnd len="sm" w="sm" type="none"/>
            <a:tailEnd len="sm" w="sm" type="none"/>
          </a:ln>
          <a:effectLst>
            <a:outerShdw blurRad="50800" rotWithShape="0" dir="16200000" dist="38100">
              <a:srgbClr val="000000">
                <a:alpha val="40000"/>
              </a:srgbClr>
            </a:outerShdw>
          </a:effectLst>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8" name="Google Shape;168;p35"/>
          <p:cNvSpPr/>
          <p:nvPr/>
        </p:nvSpPr>
        <p:spPr>
          <a:xfrm rot="5400000">
            <a:off x="-2461500" y="2461500"/>
            <a:ext cx="5143500" cy="220500"/>
          </a:xfrm>
          <a:prstGeom prst="trapezoid">
            <a:avLst>
              <a:gd fmla="val 93614" name="adj"/>
            </a:avLst>
          </a:prstGeom>
          <a:solidFill>
            <a:srgbClr val="3B3B3B"/>
          </a:solidFill>
          <a:ln cap="flat" cmpd="sng" w="9525">
            <a:solidFill>
              <a:schemeClr val="dk1"/>
            </a:solidFill>
            <a:prstDash val="solid"/>
            <a:round/>
            <a:headEnd len="sm" w="sm" type="none"/>
            <a:tailEnd len="sm" w="sm" type="none"/>
          </a:ln>
          <a:effectLst>
            <a:outerShdw blurRad="50800" rotWithShape="0" algn="l" dist="38100">
              <a:srgbClr val="000000">
                <a:alpha val="40000"/>
              </a:srgbClr>
            </a:outerShdw>
          </a:effectLst>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69" name="Google Shape;169;p35"/>
          <p:cNvSpPr/>
          <p:nvPr/>
        </p:nvSpPr>
        <p:spPr>
          <a:xfrm rot="10800000">
            <a:off x="0" y="0"/>
            <a:ext cx="9144000" cy="220500"/>
          </a:xfrm>
          <a:prstGeom prst="trapezoid">
            <a:avLst>
              <a:gd fmla="val 107636" name="adj"/>
            </a:avLst>
          </a:prstGeom>
          <a:solidFill>
            <a:srgbClr val="3B3B3B"/>
          </a:solidFill>
          <a:ln cap="flat" cmpd="sng" w="9525">
            <a:solidFill>
              <a:schemeClr val="dk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0" name="Google Shape;170;p35"/>
          <p:cNvSpPr/>
          <p:nvPr/>
        </p:nvSpPr>
        <p:spPr>
          <a:xfrm flipH="1" rot="-5400000">
            <a:off x="6461963" y="2461500"/>
            <a:ext cx="5143500" cy="220500"/>
          </a:xfrm>
          <a:prstGeom prst="trapezoid">
            <a:avLst>
              <a:gd fmla="val 93614" name="adj"/>
            </a:avLst>
          </a:prstGeom>
          <a:solidFill>
            <a:srgbClr val="3B3B3B"/>
          </a:solidFill>
          <a:ln cap="flat" cmpd="sng" w="9525">
            <a:solidFill>
              <a:schemeClr val="dk1"/>
            </a:solidFill>
            <a:prstDash val="solid"/>
            <a:round/>
            <a:headEnd len="sm" w="sm" type="none"/>
            <a:tailEnd len="sm" w="sm" type="none"/>
          </a:ln>
          <a:effectLst>
            <a:outerShdw blurRad="50800" rotWithShape="0" algn="r" dir="10800000" dist="38100">
              <a:srgbClr val="000000">
                <a:alpha val="40000"/>
              </a:srgbClr>
            </a:outerShdw>
          </a:effectLst>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1" name="Shape 171"/>
        <p:cNvGrpSpPr/>
        <p:nvPr/>
      </p:nvGrpSpPr>
      <p:grpSpPr>
        <a:xfrm>
          <a:off x="0" y="0"/>
          <a:ext cx="0" cy="0"/>
          <a:chOff x="0" y="0"/>
          <a:chExt cx="0" cy="0"/>
        </a:xfrm>
      </p:grpSpPr>
      <p:sp>
        <p:nvSpPr>
          <p:cNvPr id="172" name="Google Shape;172;p3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3" name="Google Shape;173;p3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1600"/>
              </a:spcBef>
              <a:spcAft>
                <a:spcPts val="0"/>
              </a:spcAft>
              <a:buSzPts val="2800"/>
              <a:buNone/>
              <a:defRPr sz="2800"/>
            </a:lvl2pPr>
            <a:lvl3pPr lvl="2" rtl="0" algn="ctr">
              <a:lnSpc>
                <a:spcPct val="100000"/>
              </a:lnSpc>
              <a:spcBef>
                <a:spcPts val="1600"/>
              </a:spcBef>
              <a:spcAft>
                <a:spcPts val="0"/>
              </a:spcAft>
              <a:buSzPts val="2800"/>
              <a:buNone/>
              <a:defRPr sz="2800"/>
            </a:lvl3pPr>
            <a:lvl4pPr lvl="3" rtl="0" algn="ctr">
              <a:lnSpc>
                <a:spcPct val="100000"/>
              </a:lnSpc>
              <a:spcBef>
                <a:spcPts val="1600"/>
              </a:spcBef>
              <a:spcAft>
                <a:spcPts val="0"/>
              </a:spcAft>
              <a:buSzPts val="2800"/>
              <a:buNone/>
              <a:defRPr sz="2800"/>
            </a:lvl4pPr>
            <a:lvl5pPr lvl="4" rtl="0" algn="ctr">
              <a:lnSpc>
                <a:spcPct val="100000"/>
              </a:lnSpc>
              <a:spcBef>
                <a:spcPts val="1600"/>
              </a:spcBef>
              <a:spcAft>
                <a:spcPts val="0"/>
              </a:spcAft>
              <a:buSzPts val="2800"/>
              <a:buNone/>
              <a:defRPr sz="2800"/>
            </a:lvl5pPr>
            <a:lvl6pPr lvl="5" rtl="0" algn="ctr">
              <a:lnSpc>
                <a:spcPct val="100000"/>
              </a:lnSpc>
              <a:spcBef>
                <a:spcPts val="1600"/>
              </a:spcBef>
              <a:spcAft>
                <a:spcPts val="0"/>
              </a:spcAft>
              <a:buSzPts val="2800"/>
              <a:buNone/>
              <a:defRPr sz="2800"/>
            </a:lvl6pPr>
            <a:lvl7pPr lvl="6" rtl="0" algn="ctr">
              <a:lnSpc>
                <a:spcPct val="100000"/>
              </a:lnSpc>
              <a:spcBef>
                <a:spcPts val="1600"/>
              </a:spcBef>
              <a:spcAft>
                <a:spcPts val="0"/>
              </a:spcAft>
              <a:buSzPts val="2800"/>
              <a:buNone/>
              <a:defRPr sz="2800"/>
            </a:lvl7pPr>
            <a:lvl8pPr lvl="7" rtl="0" algn="ctr">
              <a:lnSpc>
                <a:spcPct val="100000"/>
              </a:lnSpc>
              <a:spcBef>
                <a:spcPts val="1600"/>
              </a:spcBef>
              <a:spcAft>
                <a:spcPts val="0"/>
              </a:spcAft>
              <a:buSzPts val="2800"/>
              <a:buNone/>
              <a:defRPr sz="2800"/>
            </a:lvl8pPr>
            <a:lvl9pPr lvl="8" rtl="0" algn="ctr">
              <a:lnSpc>
                <a:spcPct val="100000"/>
              </a:lnSpc>
              <a:spcBef>
                <a:spcPts val="1600"/>
              </a:spcBef>
              <a:spcAft>
                <a:spcPts val="0"/>
              </a:spcAft>
              <a:buSzPts val="2800"/>
              <a:buNone/>
              <a:defRPr sz="2800"/>
            </a:lvl9pPr>
          </a:lstStyle>
          <a:p/>
        </p:txBody>
      </p:sp>
      <p:sp>
        <p:nvSpPr>
          <p:cNvPr id="174" name="Google Shape;174;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9.xml"/><Relationship Id="rId22" Type="http://schemas.openxmlformats.org/officeDocument/2006/relationships/slideLayout" Target="../slideLayouts/slideLayout31.xml"/><Relationship Id="rId21" Type="http://schemas.openxmlformats.org/officeDocument/2006/relationships/slideLayout" Target="../slideLayouts/slideLayout30.xml"/><Relationship Id="rId24" Type="http://schemas.openxmlformats.org/officeDocument/2006/relationships/slideLayout" Target="../slideLayouts/slideLayout33.xml"/><Relationship Id="rId23" Type="http://schemas.openxmlformats.org/officeDocument/2006/relationships/slideLayout" Target="../slideLayouts/slideLayout32.xml"/><Relationship Id="rId1" Type="http://schemas.openxmlformats.org/officeDocument/2006/relationships/image" Target="../media/image15.png"/><Relationship Id="rId2" Type="http://schemas.openxmlformats.org/officeDocument/2006/relationships/image" Target="../media/image9.png"/><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26" Type="http://schemas.openxmlformats.org/officeDocument/2006/relationships/theme" Target="../theme/theme1.xml"/><Relationship Id="rId25" Type="http://schemas.openxmlformats.org/officeDocument/2006/relationships/slideLayout" Target="../slideLayouts/slideLayout34.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3" Type="http://schemas.openxmlformats.org/officeDocument/2006/relationships/slideLayout" Target="../slideLayouts/slideLayout22.xml"/><Relationship Id="rId12" Type="http://schemas.openxmlformats.org/officeDocument/2006/relationships/slideLayout" Target="../slideLayouts/slideLayout21.xml"/><Relationship Id="rId15" Type="http://schemas.openxmlformats.org/officeDocument/2006/relationships/slideLayout" Target="../slideLayouts/slideLayout24.xml"/><Relationship Id="rId14" Type="http://schemas.openxmlformats.org/officeDocument/2006/relationships/slideLayout" Target="../slideLayouts/slideLayout23.xml"/><Relationship Id="rId17" Type="http://schemas.openxmlformats.org/officeDocument/2006/relationships/slideLayout" Target="../slideLayouts/slideLayout26.xml"/><Relationship Id="rId16" Type="http://schemas.openxmlformats.org/officeDocument/2006/relationships/slideLayout" Target="../slideLayouts/slideLayout25.xml"/><Relationship Id="rId19" Type="http://schemas.openxmlformats.org/officeDocument/2006/relationships/slideLayout" Target="../slideLayouts/slideLayout28.xml"/><Relationship Id="rId1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419"/>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E8E8E8"/>
        </a:solidFill>
      </p:bgPr>
    </p:bg>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1">
            <a:alphaModFix/>
          </a:blip>
          <a:srcRect b="0" l="0" r="5678" t="0"/>
          <a:stretch/>
        </p:blipFill>
        <p:spPr>
          <a:xfrm>
            <a:off x="0" y="0"/>
            <a:ext cx="9143997" cy="5143501"/>
          </a:xfrm>
          <a:prstGeom prst="rect">
            <a:avLst/>
          </a:prstGeom>
          <a:noFill/>
          <a:ln>
            <a:noFill/>
          </a:ln>
        </p:spPr>
      </p:pic>
      <p:pic>
        <p:nvPicPr>
          <p:cNvPr id="52" name="Google Shape;52;p13"/>
          <p:cNvPicPr preferRelativeResize="0"/>
          <p:nvPr/>
        </p:nvPicPr>
        <p:blipFill rotWithShape="1">
          <a:blip r:embed="rId2">
            <a:alphaModFix/>
          </a:blip>
          <a:srcRect b="0" l="0" r="0" t="289"/>
          <a:stretch/>
        </p:blipFill>
        <p:spPr>
          <a:xfrm rot="5400000">
            <a:off x="2026931" y="-2022757"/>
            <a:ext cx="5140030" cy="9185547"/>
          </a:xfrm>
          <a:custGeom>
            <a:rect b="b" l="l" r="r" t="t"/>
            <a:pathLst>
              <a:path extrusionOk="0" h="12288357" w="6853373">
                <a:moveTo>
                  <a:pt x="300866" y="11963891"/>
                </a:moveTo>
                <a:lnTo>
                  <a:pt x="6565981" y="11963891"/>
                </a:lnTo>
                <a:lnTo>
                  <a:pt x="6565981" y="324464"/>
                </a:lnTo>
                <a:lnTo>
                  <a:pt x="300866" y="324464"/>
                </a:lnTo>
                <a:close/>
                <a:moveTo>
                  <a:pt x="0" y="12288357"/>
                </a:moveTo>
                <a:lnTo>
                  <a:pt x="0" y="0"/>
                </a:lnTo>
                <a:lnTo>
                  <a:pt x="6853373" y="0"/>
                </a:lnTo>
                <a:lnTo>
                  <a:pt x="6853373" y="12288357"/>
                </a:lnTo>
                <a:close/>
              </a:path>
            </a:pathLst>
          </a:custGeom>
          <a:noFill/>
          <a:ln>
            <a:noFill/>
          </a:ln>
          <a:effectLst>
            <a:outerShdw blurRad="50800" rotWithShape="0" algn="br" dir="13500000" dist="38100">
              <a:srgbClr val="000000">
                <a:alpha val="40000"/>
              </a:srgbClr>
            </a:outerShdw>
          </a:effectLst>
        </p:spPr>
      </p:pic>
      <p:sp>
        <p:nvSpPr>
          <p:cNvPr id="53" name="Google Shape;53;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Just Another Hand"/>
              <a:buNone/>
              <a:defRPr b="0" i="0" sz="3000" u="none" cap="none" strike="noStrike">
                <a:solidFill>
                  <a:schemeClr val="dk1"/>
                </a:solidFill>
                <a:latin typeface="Just Another Hand"/>
                <a:ea typeface="Just Another Hand"/>
                <a:cs typeface="Just Another Hand"/>
                <a:sym typeface="Just Another Hand"/>
              </a:defRPr>
            </a:lvl1pPr>
            <a:lvl2pPr lvl="1" marR="0" rtl="0" algn="l">
              <a:lnSpc>
                <a:spcPct val="100000"/>
              </a:lnSpc>
              <a:spcBef>
                <a:spcPts val="0"/>
              </a:spcBef>
              <a:spcAft>
                <a:spcPts val="0"/>
              </a:spcAft>
              <a:buClr>
                <a:schemeClr val="dk1"/>
              </a:buClr>
              <a:buSzPts val="3000"/>
              <a:buFont typeface="Just Another Hand"/>
              <a:buNone/>
              <a:defRPr b="0" i="0" sz="3000" u="none" cap="none" strike="noStrike">
                <a:solidFill>
                  <a:schemeClr val="dk1"/>
                </a:solidFill>
                <a:latin typeface="Just Another Hand"/>
                <a:ea typeface="Just Another Hand"/>
                <a:cs typeface="Just Another Hand"/>
                <a:sym typeface="Just Another Hand"/>
              </a:defRPr>
            </a:lvl2pPr>
            <a:lvl3pPr lvl="2" marR="0" rtl="0" algn="l">
              <a:lnSpc>
                <a:spcPct val="100000"/>
              </a:lnSpc>
              <a:spcBef>
                <a:spcPts val="0"/>
              </a:spcBef>
              <a:spcAft>
                <a:spcPts val="0"/>
              </a:spcAft>
              <a:buClr>
                <a:schemeClr val="dk1"/>
              </a:buClr>
              <a:buSzPts val="3000"/>
              <a:buFont typeface="Just Another Hand"/>
              <a:buNone/>
              <a:defRPr b="0" i="0" sz="3000" u="none" cap="none" strike="noStrike">
                <a:solidFill>
                  <a:schemeClr val="dk1"/>
                </a:solidFill>
                <a:latin typeface="Just Another Hand"/>
                <a:ea typeface="Just Another Hand"/>
                <a:cs typeface="Just Another Hand"/>
                <a:sym typeface="Just Another Hand"/>
              </a:defRPr>
            </a:lvl3pPr>
            <a:lvl4pPr lvl="3" marR="0" rtl="0" algn="l">
              <a:lnSpc>
                <a:spcPct val="100000"/>
              </a:lnSpc>
              <a:spcBef>
                <a:spcPts val="0"/>
              </a:spcBef>
              <a:spcAft>
                <a:spcPts val="0"/>
              </a:spcAft>
              <a:buClr>
                <a:schemeClr val="dk1"/>
              </a:buClr>
              <a:buSzPts val="3000"/>
              <a:buFont typeface="Just Another Hand"/>
              <a:buNone/>
              <a:defRPr b="0" i="0" sz="3000" u="none" cap="none" strike="noStrike">
                <a:solidFill>
                  <a:schemeClr val="dk1"/>
                </a:solidFill>
                <a:latin typeface="Just Another Hand"/>
                <a:ea typeface="Just Another Hand"/>
                <a:cs typeface="Just Another Hand"/>
                <a:sym typeface="Just Another Hand"/>
              </a:defRPr>
            </a:lvl4pPr>
            <a:lvl5pPr lvl="4" marR="0" rtl="0" algn="l">
              <a:lnSpc>
                <a:spcPct val="100000"/>
              </a:lnSpc>
              <a:spcBef>
                <a:spcPts val="0"/>
              </a:spcBef>
              <a:spcAft>
                <a:spcPts val="0"/>
              </a:spcAft>
              <a:buClr>
                <a:schemeClr val="dk1"/>
              </a:buClr>
              <a:buSzPts val="3000"/>
              <a:buFont typeface="Just Another Hand"/>
              <a:buNone/>
              <a:defRPr b="0" i="0" sz="3000" u="none" cap="none" strike="noStrike">
                <a:solidFill>
                  <a:schemeClr val="dk1"/>
                </a:solidFill>
                <a:latin typeface="Just Another Hand"/>
                <a:ea typeface="Just Another Hand"/>
                <a:cs typeface="Just Another Hand"/>
                <a:sym typeface="Just Another Hand"/>
              </a:defRPr>
            </a:lvl5pPr>
            <a:lvl6pPr lvl="5" marR="0" rtl="0" algn="l">
              <a:lnSpc>
                <a:spcPct val="100000"/>
              </a:lnSpc>
              <a:spcBef>
                <a:spcPts val="0"/>
              </a:spcBef>
              <a:spcAft>
                <a:spcPts val="0"/>
              </a:spcAft>
              <a:buClr>
                <a:schemeClr val="dk1"/>
              </a:buClr>
              <a:buSzPts val="3000"/>
              <a:buFont typeface="Just Another Hand"/>
              <a:buNone/>
              <a:defRPr b="0" i="0" sz="3000" u="none" cap="none" strike="noStrike">
                <a:solidFill>
                  <a:schemeClr val="dk1"/>
                </a:solidFill>
                <a:latin typeface="Just Another Hand"/>
                <a:ea typeface="Just Another Hand"/>
                <a:cs typeface="Just Another Hand"/>
                <a:sym typeface="Just Another Hand"/>
              </a:defRPr>
            </a:lvl6pPr>
            <a:lvl7pPr lvl="6" marR="0" rtl="0" algn="l">
              <a:lnSpc>
                <a:spcPct val="100000"/>
              </a:lnSpc>
              <a:spcBef>
                <a:spcPts val="0"/>
              </a:spcBef>
              <a:spcAft>
                <a:spcPts val="0"/>
              </a:spcAft>
              <a:buClr>
                <a:schemeClr val="dk1"/>
              </a:buClr>
              <a:buSzPts val="3000"/>
              <a:buFont typeface="Just Another Hand"/>
              <a:buNone/>
              <a:defRPr b="0" i="0" sz="3000" u="none" cap="none" strike="noStrike">
                <a:solidFill>
                  <a:schemeClr val="dk1"/>
                </a:solidFill>
                <a:latin typeface="Just Another Hand"/>
                <a:ea typeface="Just Another Hand"/>
                <a:cs typeface="Just Another Hand"/>
                <a:sym typeface="Just Another Hand"/>
              </a:defRPr>
            </a:lvl7pPr>
            <a:lvl8pPr lvl="7" marR="0" rtl="0" algn="l">
              <a:lnSpc>
                <a:spcPct val="100000"/>
              </a:lnSpc>
              <a:spcBef>
                <a:spcPts val="0"/>
              </a:spcBef>
              <a:spcAft>
                <a:spcPts val="0"/>
              </a:spcAft>
              <a:buClr>
                <a:schemeClr val="dk1"/>
              </a:buClr>
              <a:buSzPts val="3000"/>
              <a:buFont typeface="Just Another Hand"/>
              <a:buNone/>
              <a:defRPr b="0" i="0" sz="3000" u="none" cap="none" strike="noStrike">
                <a:solidFill>
                  <a:schemeClr val="dk1"/>
                </a:solidFill>
                <a:latin typeface="Just Another Hand"/>
                <a:ea typeface="Just Another Hand"/>
                <a:cs typeface="Just Another Hand"/>
                <a:sym typeface="Just Another Hand"/>
              </a:defRPr>
            </a:lvl8pPr>
            <a:lvl9pPr lvl="8" marR="0" rtl="0" algn="l">
              <a:lnSpc>
                <a:spcPct val="100000"/>
              </a:lnSpc>
              <a:spcBef>
                <a:spcPts val="0"/>
              </a:spcBef>
              <a:spcAft>
                <a:spcPts val="0"/>
              </a:spcAft>
              <a:buClr>
                <a:schemeClr val="dk1"/>
              </a:buClr>
              <a:buSzPts val="3000"/>
              <a:buFont typeface="Just Another Hand"/>
              <a:buNone/>
              <a:defRPr b="0" i="0" sz="3000" u="none" cap="none" strike="noStrike">
                <a:solidFill>
                  <a:schemeClr val="dk1"/>
                </a:solidFill>
                <a:latin typeface="Just Another Hand"/>
                <a:ea typeface="Just Another Hand"/>
                <a:cs typeface="Just Another Hand"/>
                <a:sym typeface="Just Another Hand"/>
              </a:defRPr>
            </a:lvl9pPr>
          </a:lstStyle>
          <a:p/>
        </p:txBody>
      </p:sp>
      <p:sp>
        <p:nvSpPr>
          <p:cNvPr id="54" name="Google Shape;54;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23850" lvl="0" marL="457200" marR="0" rtl="0" algn="l">
              <a:lnSpc>
                <a:spcPct val="115000"/>
              </a:lnSpc>
              <a:spcBef>
                <a:spcPts val="0"/>
              </a:spcBef>
              <a:spcAft>
                <a:spcPts val="0"/>
              </a:spcAft>
              <a:buClr>
                <a:schemeClr val="dk1"/>
              </a:buClr>
              <a:buSzPts val="1500"/>
              <a:buFont typeface="Coming Soon"/>
              <a:buChar char="●"/>
              <a:defRPr b="1" i="0" sz="1500" u="none" cap="none" strike="noStrike">
                <a:solidFill>
                  <a:schemeClr val="dk1"/>
                </a:solidFill>
                <a:latin typeface="Coming Soon"/>
                <a:ea typeface="Coming Soon"/>
                <a:cs typeface="Coming Soon"/>
                <a:sym typeface="Coming Soon"/>
              </a:defRPr>
            </a:lvl1pPr>
            <a:lvl2pPr indent="-323850" lvl="1" marL="914400" marR="0" rtl="0" algn="l">
              <a:lnSpc>
                <a:spcPct val="115000"/>
              </a:lnSpc>
              <a:spcBef>
                <a:spcPts val="1600"/>
              </a:spcBef>
              <a:spcAft>
                <a:spcPts val="0"/>
              </a:spcAft>
              <a:buClr>
                <a:schemeClr val="dk1"/>
              </a:buClr>
              <a:buSzPts val="1500"/>
              <a:buFont typeface="Coming Soon"/>
              <a:buChar char="○"/>
              <a:defRPr b="1" i="0" sz="1500" u="none" cap="none" strike="noStrike">
                <a:solidFill>
                  <a:schemeClr val="dk1"/>
                </a:solidFill>
                <a:latin typeface="Coming Soon"/>
                <a:ea typeface="Coming Soon"/>
                <a:cs typeface="Coming Soon"/>
                <a:sym typeface="Coming Soon"/>
              </a:defRPr>
            </a:lvl2pPr>
            <a:lvl3pPr indent="-323850" lvl="2" marL="1371600" marR="0" rtl="0" algn="l">
              <a:lnSpc>
                <a:spcPct val="115000"/>
              </a:lnSpc>
              <a:spcBef>
                <a:spcPts val="1600"/>
              </a:spcBef>
              <a:spcAft>
                <a:spcPts val="0"/>
              </a:spcAft>
              <a:buClr>
                <a:schemeClr val="dk1"/>
              </a:buClr>
              <a:buSzPts val="1500"/>
              <a:buFont typeface="Coming Soon"/>
              <a:buChar char="■"/>
              <a:defRPr b="1" i="0" sz="1500" u="none" cap="none" strike="noStrike">
                <a:solidFill>
                  <a:schemeClr val="dk1"/>
                </a:solidFill>
                <a:latin typeface="Coming Soon"/>
                <a:ea typeface="Coming Soon"/>
                <a:cs typeface="Coming Soon"/>
                <a:sym typeface="Coming Soon"/>
              </a:defRPr>
            </a:lvl3pPr>
            <a:lvl4pPr indent="-323850" lvl="3" marL="1828800" marR="0" rtl="0" algn="l">
              <a:lnSpc>
                <a:spcPct val="115000"/>
              </a:lnSpc>
              <a:spcBef>
                <a:spcPts val="1600"/>
              </a:spcBef>
              <a:spcAft>
                <a:spcPts val="0"/>
              </a:spcAft>
              <a:buClr>
                <a:schemeClr val="dk1"/>
              </a:buClr>
              <a:buSzPts val="1500"/>
              <a:buFont typeface="Coming Soon"/>
              <a:buChar char="●"/>
              <a:defRPr b="1" i="0" sz="1500" u="none" cap="none" strike="noStrike">
                <a:solidFill>
                  <a:schemeClr val="dk1"/>
                </a:solidFill>
                <a:latin typeface="Coming Soon"/>
                <a:ea typeface="Coming Soon"/>
                <a:cs typeface="Coming Soon"/>
                <a:sym typeface="Coming Soon"/>
              </a:defRPr>
            </a:lvl4pPr>
            <a:lvl5pPr indent="-323850" lvl="4" marL="2286000" marR="0" rtl="0" algn="l">
              <a:lnSpc>
                <a:spcPct val="115000"/>
              </a:lnSpc>
              <a:spcBef>
                <a:spcPts val="1600"/>
              </a:spcBef>
              <a:spcAft>
                <a:spcPts val="0"/>
              </a:spcAft>
              <a:buClr>
                <a:schemeClr val="dk1"/>
              </a:buClr>
              <a:buSzPts val="1500"/>
              <a:buFont typeface="Coming Soon"/>
              <a:buChar char="○"/>
              <a:defRPr b="1" i="0" sz="1500" u="none" cap="none" strike="noStrike">
                <a:solidFill>
                  <a:schemeClr val="dk1"/>
                </a:solidFill>
                <a:latin typeface="Coming Soon"/>
                <a:ea typeface="Coming Soon"/>
                <a:cs typeface="Coming Soon"/>
                <a:sym typeface="Coming Soon"/>
              </a:defRPr>
            </a:lvl5pPr>
            <a:lvl6pPr indent="-323850" lvl="5" marL="2743200" marR="0" rtl="0" algn="l">
              <a:lnSpc>
                <a:spcPct val="115000"/>
              </a:lnSpc>
              <a:spcBef>
                <a:spcPts val="1600"/>
              </a:spcBef>
              <a:spcAft>
                <a:spcPts val="0"/>
              </a:spcAft>
              <a:buClr>
                <a:schemeClr val="dk1"/>
              </a:buClr>
              <a:buSzPts val="1500"/>
              <a:buFont typeface="Coming Soon"/>
              <a:buChar char="■"/>
              <a:defRPr b="1" i="0" sz="1500" u="none" cap="none" strike="noStrike">
                <a:solidFill>
                  <a:schemeClr val="dk1"/>
                </a:solidFill>
                <a:latin typeface="Coming Soon"/>
                <a:ea typeface="Coming Soon"/>
                <a:cs typeface="Coming Soon"/>
                <a:sym typeface="Coming Soon"/>
              </a:defRPr>
            </a:lvl6pPr>
            <a:lvl7pPr indent="-323850" lvl="6" marL="3200400" marR="0" rtl="0" algn="l">
              <a:lnSpc>
                <a:spcPct val="115000"/>
              </a:lnSpc>
              <a:spcBef>
                <a:spcPts val="1600"/>
              </a:spcBef>
              <a:spcAft>
                <a:spcPts val="0"/>
              </a:spcAft>
              <a:buClr>
                <a:schemeClr val="dk1"/>
              </a:buClr>
              <a:buSzPts val="1500"/>
              <a:buFont typeface="Coming Soon"/>
              <a:buChar char="●"/>
              <a:defRPr b="1" i="0" sz="1500" u="none" cap="none" strike="noStrike">
                <a:solidFill>
                  <a:schemeClr val="dk1"/>
                </a:solidFill>
                <a:latin typeface="Coming Soon"/>
                <a:ea typeface="Coming Soon"/>
                <a:cs typeface="Coming Soon"/>
                <a:sym typeface="Coming Soon"/>
              </a:defRPr>
            </a:lvl7pPr>
            <a:lvl8pPr indent="-323850" lvl="7" marL="3657600" marR="0" rtl="0" algn="l">
              <a:lnSpc>
                <a:spcPct val="115000"/>
              </a:lnSpc>
              <a:spcBef>
                <a:spcPts val="1600"/>
              </a:spcBef>
              <a:spcAft>
                <a:spcPts val="0"/>
              </a:spcAft>
              <a:buClr>
                <a:schemeClr val="dk1"/>
              </a:buClr>
              <a:buSzPts val="1500"/>
              <a:buFont typeface="Coming Soon"/>
              <a:buChar char="○"/>
              <a:defRPr b="1" i="0" sz="1500" u="none" cap="none" strike="noStrike">
                <a:solidFill>
                  <a:schemeClr val="dk1"/>
                </a:solidFill>
                <a:latin typeface="Coming Soon"/>
                <a:ea typeface="Coming Soon"/>
                <a:cs typeface="Coming Soon"/>
                <a:sym typeface="Coming Soon"/>
              </a:defRPr>
            </a:lvl8pPr>
            <a:lvl9pPr indent="-323850" lvl="8" marL="4114800" marR="0" rtl="0" algn="l">
              <a:lnSpc>
                <a:spcPct val="115000"/>
              </a:lnSpc>
              <a:spcBef>
                <a:spcPts val="1600"/>
              </a:spcBef>
              <a:spcAft>
                <a:spcPts val="1600"/>
              </a:spcAft>
              <a:buClr>
                <a:schemeClr val="dk1"/>
              </a:buClr>
              <a:buSzPts val="1500"/>
              <a:buFont typeface="Coming Soon"/>
              <a:buChar char="■"/>
              <a:defRPr b="1" i="0" sz="1500" u="none" cap="none" strike="noStrike">
                <a:solidFill>
                  <a:schemeClr val="dk1"/>
                </a:solidFill>
                <a:latin typeface="Coming Soon"/>
                <a:ea typeface="Coming Soon"/>
                <a:cs typeface="Coming Soon"/>
                <a:sym typeface="Coming Soon"/>
              </a:defRPr>
            </a:lvl9pPr>
          </a:lstStyle>
          <a:p/>
        </p:txBody>
      </p:sp>
      <p:sp>
        <p:nvSpPr>
          <p:cNvPr id="55" name="Google Shape;55;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
        <p:nvSpPr>
          <p:cNvPr id="56" name="Google Shape;56;p13"/>
          <p:cNvSpPr txBox="1"/>
          <p:nvPr/>
        </p:nvSpPr>
        <p:spPr>
          <a:xfrm rot="5400000">
            <a:off x="-280875" y="4420163"/>
            <a:ext cx="1184700" cy="2802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rPr b="0" i="0" lang="es-419" sz="1100" u="none" cap="none" strike="noStrike">
                <a:solidFill>
                  <a:schemeClr val="dk1"/>
                </a:solidFill>
                <a:latin typeface="Barlow Condensed"/>
                <a:ea typeface="Barlow Condensed"/>
                <a:cs typeface="Barlow Condensed"/>
                <a:sym typeface="Barlow Condensed"/>
              </a:rPr>
              <a:t>SLIDESMANIA.COM</a:t>
            </a:r>
            <a:endParaRPr b="0" i="0" sz="1100" u="none" cap="none" strike="noStrike">
              <a:solidFill>
                <a:schemeClr val="dk1"/>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Lst>
  <mc:AlternateContent>
    <mc:Choice Requires="p14">
      <p:transition spd="slow" p14:dur="10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hyperlink" Target="http://drive.google.com/file/d/1IND39T3kbJcJqwsfC3srueOGcgr-2x7F/view" TargetMode="External"/><Relationship Id="rId5" Type="http://schemas.openxmlformats.org/officeDocument/2006/relationships/image" Target="../media/image1.png"/><Relationship Id="rId6" Type="http://schemas.openxmlformats.org/officeDocument/2006/relationships/hyperlink" Target="http://drive.google.com/file/d/1vl76o8lzhzZGNcG6xYGflCtTIz6sa9W0/view"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hyperlink" Target="http://www.youtube.com/watch?v=QmPIaUSKlKo" TargetMode="Externa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hyperlink" Target="http://www.youtube.com/watch?v=Cq5nzBT_R7I" TargetMode="Externa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7"/>
          <p:cNvSpPr txBox="1"/>
          <p:nvPr>
            <p:ph type="title"/>
          </p:nvPr>
        </p:nvSpPr>
        <p:spPr>
          <a:xfrm>
            <a:off x="311700" y="2793697"/>
            <a:ext cx="8520600" cy="1546200"/>
          </a:xfrm>
          <a:prstGeom prst="rect">
            <a:avLst/>
          </a:prstGeom>
          <a:solidFill>
            <a:srgbClr val="034E50"/>
          </a:solidFill>
        </p:spPr>
        <p:txBody>
          <a:bodyPr anchorCtr="0" anchor="t" bIns="91425" lIns="91425" spcFirstLastPara="1" rIns="91425" wrap="square" tIns="91425">
            <a:noAutofit/>
          </a:bodyPr>
          <a:lstStyle/>
          <a:p>
            <a:pPr indent="0" lvl="0" marL="0" rtl="0" algn="ctr">
              <a:spcBef>
                <a:spcPts val="0"/>
              </a:spcBef>
              <a:spcAft>
                <a:spcPts val="0"/>
              </a:spcAft>
              <a:buNone/>
            </a:pPr>
            <a:r>
              <a:rPr lang="es-419">
                <a:solidFill>
                  <a:schemeClr val="lt1"/>
                </a:solidFill>
                <a:latin typeface="Arial"/>
                <a:ea typeface="Arial"/>
                <a:cs typeface="Arial"/>
                <a:sym typeface="Arial"/>
              </a:rPr>
              <a:t>Part 3</a:t>
            </a:r>
            <a:endParaRPr>
              <a:solidFill>
                <a:schemeClr val="lt1"/>
              </a:solidFill>
              <a:latin typeface="Arial"/>
              <a:ea typeface="Arial"/>
              <a:cs typeface="Arial"/>
              <a:sym typeface="Arial"/>
            </a:endParaRPr>
          </a:p>
          <a:p>
            <a:pPr indent="0" lvl="0" marL="0" rtl="0" algn="ctr">
              <a:spcBef>
                <a:spcPts val="0"/>
              </a:spcBef>
              <a:spcAft>
                <a:spcPts val="0"/>
              </a:spcAft>
              <a:buNone/>
            </a:pPr>
            <a:r>
              <a:rPr lang="es-419">
                <a:solidFill>
                  <a:schemeClr val="lt1"/>
                </a:solidFill>
                <a:latin typeface="Arial"/>
                <a:ea typeface="Arial"/>
                <a:cs typeface="Arial"/>
                <a:sym typeface="Arial"/>
              </a:rPr>
              <a:t>Collaborative Task</a:t>
            </a:r>
            <a:endParaRPr>
              <a:solidFill>
                <a:schemeClr val="lt1"/>
              </a:solidFill>
              <a:latin typeface="Arial"/>
              <a:ea typeface="Arial"/>
              <a:cs typeface="Arial"/>
              <a:sym typeface="Arial"/>
            </a:endParaRPr>
          </a:p>
        </p:txBody>
      </p:sp>
      <p:pic>
        <p:nvPicPr>
          <p:cNvPr id="180" name="Google Shape;180;p37"/>
          <p:cNvPicPr preferRelativeResize="0"/>
          <p:nvPr/>
        </p:nvPicPr>
        <p:blipFill>
          <a:blip r:embed="rId3">
            <a:alphaModFix/>
          </a:blip>
          <a:stretch>
            <a:fillRect/>
          </a:stretch>
        </p:blipFill>
        <p:spPr>
          <a:xfrm>
            <a:off x="442400" y="761275"/>
            <a:ext cx="8259200" cy="2032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46"/>
          <p:cNvPicPr preferRelativeResize="0"/>
          <p:nvPr/>
        </p:nvPicPr>
        <p:blipFill>
          <a:blip r:embed="rId3">
            <a:alphaModFix/>
          </a:blip>
          <a:stretch>
            <a:fillRect/>
          </a:stretch>
        </p:blipFill>
        <p:spPr>
          <a:xfrm>
            <a:off x="212275" y="255050"/>
            <a:ext cx="8705225" cy="46334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47"/>
          <p:cNvPicPr preferRelativeResize="0"/>
          <p:nvPr/>
        </p:nvPicPr>
        <p:blipFill>
          <a:blip r:embed="rId3">
            <a:alphaModFix/>
          </a:blip>
          <a:stretch>
            <a:fillRect/>
          </a:stretch>
        </p:blipFill>
        <p:spPr>
          <a:xfrm>
            <a:off x="3700" y="8"/>
            <a:ext cx="9144001" cy="514349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8"/>
          <p:cNvSpPr/>
          <p:nvPr/>
        </p:nvSpPr>
        <p:spPr>
          <a:xfrm>
            <a:off x="2518500" y="1898875"/>
            <a:ext cx="4107000" cy="1035600"/>
          </a:xfrm>
          <a:prstGeom prst="round2DiagRect">
            <a:avLst>
              <a:gd fmla="val 16667" name="adj1"/>
              <a:gd fmla="val 0" name="adj2"/>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t>Why is it important to look after the environment?</a:t>
            </a:r>
            <a:endParaRPr b="1" sz="1800"/>
          </a:p>
        </p:txBody>
      </p:sp>
      <p:sp>
        <p:nvSpPr>
          <p:cNvPr id="282" name="Google Shape;282;p48"/>
          <p:cNvSpPr/>
          <p:nvPr/>
        </p:nvSpPr>
        <p:spPr>
          <a:xfrm>
            <a:off x="3782250" y="775625"/>
            <a:ext cx="1579500" cy="754800"/>
          </a:xfrm>
          <a:prstGeom prst="roundRect">
            <a:avLst>
              <a:gd fmla="val 16667" name="adj"/>
            </a:avLst>
          </a:prstGeom>
          <a:solidFill>
            <a:srgbClr val="F9CB9C"/>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t>LITTERING</a:t>
            </a:r>
            <a:endParaRPr b="1"/>
          </a:p>
        </p:txBody>
      </p:sp>
      <p:cxnSp>
        <p:nvCxnSpPr>
          <p:cNvPr id="283" name="Google Shape;283;p48"/>
          <p:cNvCxnSpPr>
            <a:stCxn id="282" idx="2"/>
            <a:endCxn id="281" idx="3"/>
          </p:cNvCxnSpPr>
          <p:nvPr/>
        </p:nvCxnSpPr>
        <p:spPr>
          <a:xfrm>
            <a:off x="4572000" y="1530425"/>
            <a:ext cx="0" cy="368400"/>
          </a:xfrm>
          <a:prstGeom prst="straightConnector1">
            <a:avLst/>
          </a:prstGeom>
          <a:noFill/>
          <a:ln cap="flat" cmpd="sng" w="38100">
            <a:solidFill>
              <a:schemeClr val="dk2"/>
            </a:solidFill>
            <a:prstDash val="solid"/>
            <a:round/>
            <a:headEnd len="med" w="med" type="none"/>
            <a:tailEnd len="med" w="med" type="none"/>
          </a:ln>
        </p:spPr>
      </p:cxnSp>
      <p:sp>
        <p:nvSpPr>
          <p:cNvPr id="284" name="Google Shape;284;p48"/>
          <p:cNvSpPr/>
          <p:nvPr/>
        </p:nvSpPr>
        <p:spPr>
          <a:xfrm>
            <a:off x="705300" y="459725"/>
            <a:ext cx="2244900" cy="1223100"/>
          </a:xfrm>
          <a:prstGeom prst="roundRect">
            <a:avLst>
              <a:gd fmla="val 16667" name="adj"/>
            </a:avLst>
          </a:prstGeom>
          <a:solidFill>
            <a:schemeClr val="lt1"/>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t>Throwing garbage on the streets, the sea or dumpsters is harmful for our planet.</a:t>
            </a:r>
            <a:endParaRPr b="1"/>
          </a:p>
        </p:txBody>
      </p:sp>
      <p:sp>
        <p:nvSpPr>
          <p:cNvPr id="285" name="Google Shape;285;p48"/>
          <p:cNvSpPr/>
          <p:nvPr/>
        </p:nvSpPr>
        <p:spPr>
          <a:xfrm>
            <a:off x="6386225" y="459725"/>
            <a:ext cx="2244900" cy="1223100"/>
          </a:xfrm>
          <a:prstGeom prst="roundRect">
            <a:avLst>
              <a:gd fmla="val 16667" name="adj"/>
            </a:avLst>
          </a:prstGeom>
          <a:solidFill>
            <a:schemeClr val="lt1"/>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t>It can also endanger animals and contaminate their habitats.</a:t>
            </a:r>
            <a:endParaRPr b="1"/>
          </a:p>
        </p:txBody>
      </p:sp>
      <p:sp>
        <p:nvSpPr>
          <p:cNvPr id="286" name="Google Shape;286;p48"/>
          <p:cNvSpPr/>
          <p:nvPr/>
        </p:nvSpPr>
        <p:spPr>
          <a:xfrm>
            <a:off x="705300" y="3244750"/>
            <a:ext cx="2244900" cy="1223100"/>
          </a:xfrm>
          <a:prstGeom prst="roundRect">
            <a:avLst>
              <a:gd fmla="val 16667" name="adj"/>
            </a:avLst>
          </a:prstGeom>
          <a:solidFill>
            <a:schemeClr val="lt1"/>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t>People who litter do not consider the impact it has on future generations.</a:t>
            </a:r>
            <a:endParaRPr b="1"/>
          </a:p>
        </p:txBody>
      </p:sp>
      <p:sp>
        <p:nvSpPr>
          <p:cNvPr id="287" name="Google Shape;287;p48"/>
          <p:cNvSpPr/>
          <p:nvPr/>
        </p:nvSpPr>
        <p:spPr>
          <a:xfrm>
            <a:off x="6386225" y="3244750"/>
            <a:ext cx="2244900" cy="1223100"/>
          </a:xfrm>
          <a:prstGeom prst="roundRect">
            <a:avLst>
              <a:gd fmla="val 16667" name="adj"/>
            </a:avLst>
          </a:prstGeom>
          <a:solidFill>
            <a:schemeClr val="lt1"/>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t>Non-biodegradable materials can persist in the environment for decades or even centuries.</a:t>
            </a:r>
            <a:endParaRPr b="1"/>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9"/>
          <p:cNvSpPr/>
          <p:nvPr/>
        </p:nvSpPr>
        <p:spPr>
          <a:xfrm>
            <a:off x="2518500" y="1898875"/>
            <a:ext cx="4107000" cy="1035600"/>
          </a:xfrm>
          <a:prstGeom prst="round2DiagRect">
            <a:avLst>
              <a:gd fmla="val 16667" name="adj1"/>
              <a:gd fmla="val 0" name="adj2"/>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t>Why is it important to look after the environment?</a:t>
            </a:r>
            <a:endParaRPr b="1" sz="1800"/>
          </a:p>
        </p:txBody>
      </p:sp>
      <p:sp>
        <p:nvSpPr>
          <p:cNvPr id="293" name="Google Shape;293;p49"/>
          <p:cNvSpPr/>
          <p:nvPr/>
        </p:nvSpPr>
        <p:spPr>
          <a:xfrm>
            <a:off x="3782250" y="775625"/>
            <a:ext cx="1579500" cy="754800"/>
          </a:xfrm>
          <a:prstGeom prst="roundRect">
            <a:avLst>
              <a:gd fmla="val 16667" name="adj"/>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t>ENDANGERED SPECIES</a:t>
            </a:r>
            <a:endParaRPr b="1"/>
          </a:p>
        </p:txBody>
      </p:sp>
      <p:cxnSp>
        <p:nvCxnSpPr>
          <p:cNvPr id="294" name="Google Shape;294;p49"/>
          <p:cNvCxnSpPr>
            <a:stCxn id="293" idx="2"/>
            <a:endCxn id="292" idx="3"/>
          </p:cNvCxnSpPr>
          <p:nvPr/>
        </p:nvCxnSpPr>
        <p:spPr>
          <a:xfrm>
            <a:off x="4572000" y="1530425"/>
            <a:ext cx="0" cy="368400"/>
          </a:xfrm>
          <a:prstGeom prst="straightConnector1">
            <a:avLst/>
          </a:prstGeom>
          <a:noFill/>
          <a:ln cap="flat" cmpd="sng" w="38100">
            <a:solidFill>
              <a:schemeClr val="dk2"/>
            </a:solidFill>
            <a:prstDash val="solid"/>
            <a:round/>
            <a:headEnd len="med" w="med" type="none"/>
            <a:tailEnd len="med" w="med" type="none"/>
          </a:ln>
        </p:spPr>
      </p:cxnSp>
      <p:sp>
        <p:nvSpPr>
          <p:cNvPr id="295" name="Google Shape;295;p49"/>
          <p:cNvSpPr/>
          <p:nvPr/>
        </p:nvSpPr>
        <p:spPr>
          <a:xfrm>
            <a:off x="705300" y="459725"/>
            <a:ext cx="2244900" cy="1351500"/>
          </a:xfrm>
          <a:prstGeom prst="roundRect">
            <a:avLst>
              <a:gd fmla="val 16667" name="adj"/>
            </a:avLst>
          </a:prstGeom>
          <a:solidFill>
            <a:schemeClr val="lt1"/>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t>Global warming and deforestation increase the chances of vulnerable animals to disappear.</a:t>
            </a:r>
            <a:endParaRPr b="1"/>
          </a:p>
        </p:txBody>
      </p:sp>
      <p:sp>
        <p:nvSpPr>
          <p:cNvPr id="296" name="Google Shape;296;p49"/>
          <p:cNvSpPr/>
          <p:nvPr/>
        </p:nvSpPr>
        <p:spPr>
          <a:xfrm>
            <a:off x="6386225" y="459725"/>
            <a:ext cx="2244900" cy="1223100"/>
          </a:xfrm>
          <a:prstGeom prst="roundRect">
            <a:avLst>
              <a:gd fmla="val 16667" name="adj"/>
            </a:avLst>
          </a:prstGeom>
          <a:solidFill>
            <a:schemeClr val="lt1"/>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t>Critically endangered species need to find new habitats, face dangers and struggle to find food.</a:t>
            </a:r>
            <a:endParaRPr b="1"/>
          </a:p>
        </p:txBody>
      </p:sp>
      <p:sp>
        <p:nvSpPr>
          <p:cNvPr id="297" name="Google Shape;297;p49"/>
          <p:cNvSpPr/>
          <p:nvPr/>
        </p:nvSpPr>
        <p:spPr>
          <a:xfrm>
            <a:off x="705300" y="3116350"/>
            <a:ext cx="2244900" cy="1467900"/>
          </a:xfrm>
          <a:prstGeom prst="roundRect">
            <a:avLst>
              <a:gd fmla="val 16667" name="adj"/>
            </a:avLst>
          </a:prstGeom>
          <a:solidFill>
            <a:schemeClr val="lt1"/>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s-419">
                <a:solidFill>
                  <a:schemeClr val="dk1"/>
                </a:solidFill>
              </a:rPr>
              <a:t>At-risk species are part of the ecosystem and all animals play a crucial role in maintaining biodiversity.</a:t>
            </a:r>
            <a:endParaRPr b="1">
              <a:solidFill>
                <a:schemeClr val="dk1"/>
              </a:solidFill>
            </a:endParaRPr>
          </a:p>
        </p:txBody>
      </p:sp>
      <p:sp>
        <p:nvSpPr>
          <p:cNvPr id="298" name="Google Shape;298;p49"/>
          <p:cNvSpPr/>
          <p:nvPr/>
        </p:nvSpPr>
        <p:spPr>
          <a:xfrm>
            <a:off x="6386225" y="3244750"/>
            <a:ext cx="2244900" cy="1223100"/>
          </a:xfrm>
          <a:prstGeom prst="roundRect">
            <a:avLst>
              <a:gd fmla="val 16667" name="adj"/>
            </a:avLst>
          </a:prstGeom>
          <a:solidFill>
            <a:schemeClr val="lt1"/>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solidFill>
                  <a:schemeClr val="dk1"/>
                </a:solidFill>
              </a:rPr>
              <a:t>Protecting threatened species is paramount to take care of the food chain.</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50"/>
          <p:cNvSpPr/>
          <p:nvPr/>
        </p:nvSpPr>
        <p:spPr>
          <a:xfrm>
            <a:off x="2518500" y="1898875"/>
            <a:ext cx="4107000" cy="1035600"/>
          </a:xfrm>
          <a:prstGeom prst="round2DiagRect">
            <a:avLst>
              <a:gd fmla="val 16667" name="adj1"/>
              <a:gd fmla="val 0" name="adj2"/>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t>Why is it important to look after the environment?</a:t>
            </a:r>
            <a:endParaRPr b="1" sz="1800"/>
          </a:p>
        </p:txBody>
      </p:sp>
      <p:sp>
        <p:nvSpPr>
          <p:cNvPr id="304" name="Google Shape;304;p50"/>
          <p:cNvSpPr/>
          <p:nvPr/>
        </p:nvSpPr>
        <p:spPr>
          <a:xfrm>
            <a:off x="3782250" y="775625"/>
            <a:ext cx="1579500" cy="754800"/>
          </a:xfrm>
          <a:prstGeom prst="roundRect">
            <a:avLst>
              <a:gd fmla="val 16667" name="adj"/>
            </a:avLst>
          </a:prstGeom>
          <a:solidFill>
            <a:srgbClr val="8E7CC3"/>
          </a:solidFill>
          <a:ln cap="flat" cmpd="sng" w="952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t>TOXIC WASTE</a:t>
            </a:r>
            <a:endParaRPr b="1"/>
          </a:p>
        </p:txBody>
      </p:sp>
      <p:cxnSp>
        <p:nvCxnSpPr>
          <p:cNvPr id="305" name="Google Shape;305;p50"/>
          <p:cNvCxnSpPr>
            <a:stCxn id="304" idx="2"/>
            <a:endCxn id="303" idx="3"/>
          </p:cNvCxnSpPr>
          <p:nvPr/>
        </p:nvCxnSpPr>
        <p:spPr>
          <a:xfrm>
            <a:off x="4572000" y="1530425"/>
            <a:ext cx="0" cy="368400"/>
          </a:xfrm>
          <a:prstGeom prst="straightConnector1">
            <a:avLst/>
          </a:prstGeom>
          <a:noFill/>
          <a:ln cap="flat" cmpd="sng" w="38100">
            <a:solidFill>
              <a:schemeClr val="dk2"/>
            </a:solidFill>
            <a:prstDash val="solid"/>
            <a:round/>
            <a:headEnd len="med" w="med" type="none"/>
            <a:tailEnd len="med" w="med" type="none"/>
          </a:ln>
        </p:spPr>
      </p:cxnSp>
      <p:sp>
        <p:nvSpPr>
          <p:cNvPr id="306" name="Google Shape;306;p50"/>
          <p:cNvSpPr/>
          <p:nvPr/>
        </p:nvSpPr>
        <p:spPr>
          <a:xfrm>
            <a:off x="705300" y="459725"/>
            <a:ext cx="2244900" cy="1351500"/>
          </a:xfrm>
          <a:prstGeom prst="roundRect">
            <a:avLst>
              <a:gd fmla="val 16667" name="adj"/>
            </a:avLst>
          </a:prstGeom>
          <a:solidFill>
            <a:schemeClr val="lt1"/>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t>When not properly managed, this particular type of waste can contaminate the soil.</a:t>
            </a:r>
            <a:endParaRPr b="1"/>
          </a:p>
        </p:txBody>
      </p:sp>
      <p:sp>
        <p:nvSpPr>
          <p:cNvPr id="307" name="Google Shape;307;p50"/>
          <p:cNvSpPr/>
          <p:nvPr/>
        </p:nvSpPr>
        <p:spPr>
          <a:xfrm>
            <a:off x="6386225" y="459725"/>
            <a:ext cx="2244900" cy="1351500"/>
          </a:xfrm>
          <a:prstGeom prst="roundRect">
            <a:avLst>
              <a:gd fmla="val 16667" name="adj"/>
            </a:avLst>
          </a:prstGeom>
          <a:solidFill>
            <a:schemeClr val="lt1"/>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t>Consequently, plants and animals can be affected. </a:t>
            </a:r>
            <a:endParaRPr b="1"/>
          </a:p>
        </p:txBody>
      </p:sp>
      <p:sp>
        <p:nvSpPr>
          <p:cNvPr id="308" name="Google Shape;308;p50"/>
          <p:cNvSpPr/>
          <p:nvPr/>
        </p:nvSpPr>
        <p:spPr>
          <a:xfrm>
            <a:off x="705300" y="3116350"/>
            <a:ext cx="2244900" cy="1467900"/>
          </a:xfrm>
          <a:prstGeom prst="roundRect">
            <a:avLst>
              <a:gd fmla="val 16667" name="adj"/>
            </a:avLst>
          </a:prstGeom>
          <a:solidFill>
            <a:schemeClr val="lt1"/>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solidFill>
                  <a:schemeClr val="dk1"/>
                </a:solidFill>
              </a:rPr>
              <a:t>Species are threatened and our very lives as well when we eat meat, fruit and vegetables.</a:t>
            </a:r>
            <a:endParaRPr b="1">
              <a:solidFill>
                <a:schemeClr val="dk1"/>
              </a:solidFill>
            </a:endParaRPr>
          </a:p>
        </p:txBody>
      </p:sp>
      <p:sp>
        <p:nvSpPr>
          <p:cNvPr id="309" name="Google Shape;309;p50"/>
          <p:cNvSpPr/>
          <p:nvPr/>
        </p:nvSpPr>
        <p:spPr>
          <a:xfrm>
            <a:off x="6386225" y="3244750"/>
            <a:ext cx="2244900" cy="1351500"/>
          </a:xfrm>
          <a:prstGeom prst="roundRect">
            <a:avLst>
              <a:gd fmla="val 16667" name="adj"/>
            </a:avLst>
          </a:prstGeom>
          <a:solidFill>
            <a:schemeClr val="lt1"/>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solidFill>
                  <a:schemeClr val="dk1"/>
                </a:solidFill>
              </a:rPr>
              <a:t>Being exposed to highly toxic chemicals is extremely harmful for our health.</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51"/>
          <p:cNvSpPr/>
          <p:nvPr/>
        </p:nvSpPr>
        <p:spPr>
          <a:xfrm>
            <a:off x="2518500" y="1898875"/>
            <a:ext cx="4107000" cy="1035600"/>
          </a:xfrm>
          <a:prstGeom prst="round2DiagRect">
            <a:avLst>
              <a:gd fmla="val 16667" name="adj1"/>
              <a:gd fmla="val 0" name="adj2"/>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t>Why is it important to look after the environment?</a:t>
            </a:r>
            <a:endParaRPr b="1" sz="1800"/>
          </a:p>
        </p:txBody>
      </p:sp>
      <p:sp>
        <p:nvSpPr>
          <p:cNvPr id="315" name="Google Shape;315;p51"/>
          <p:cNvSpPr/>
          <p:nvPr/>
        </p:nvSpPr>
        <p:spPr>
          <a:xfrm>
            <a:off x="3782250" y="775625"/>
            <a:ext cx="1579500" cy="754800"/>
          </a:xfrm>
          <a:prstGeom prst="roundRect">
            <a:avLst>
              <a:gd fmla="val 16667" name="adj"/>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t>GREENHOUSE GAS EMISSIONS</a:t>
            </a:r>
            <a:endParaRPr b="1"/>
          </a:p>
        </p:txBody>
      </p:sp>
      <p:cxnSp>
        <p:nvCxnSpPr>
          <p:cNvPr id="316" name="Google Shape;316;p51"/>
          <p:cNvCxnSpPr>
            <a:stCxn id="315" idx="2"/>
            <a:endCxn id="314" idx="3"/>
          </p:cNvCxnSpPr>
          <p:nvPr/>
        </p:nvCxnSpPr>
        <p:spPr>
          <a:xfrm>
            <a:off x="4572000" y="1530425"/>
            <a:ext cx="0" cy="368400"/>
          </a:xfrm>
          <a:prstGeom prst="straightConnector1">
            <a:avLst/>
          </a:prstGeom>
          <a:noFill/>
          <a:ln cap="flat" cmpd="sng" w="38100">
            <a:solidFill>
              <a:schemeClr val="dk2"/>
            </a:solidFill>
            <a:prstDash val="solid"/>
            <a:round/>
            <a:headEnd len="med" w="med" type="none"/>
            <a:tailEnd len="med" w="med" type="none"/>
          </a:ln>
        </p:spPr>
      </p:cxnSp>
      <p:sp>
        <p:nvSpPr>
          <p:cNvPr id="317" name="Google Shape;317;p51"/>
          <p:cNvSpPr/>
          <p:nvPr/>
        </p:nvSpPr>
        <p:spPr>
          <a:xfrm>
            <a:off x="705300" y="459725"/>
            <a:ext cx="2244900" cy="1351500"/>
          </a:xfrm>
          <a:prstGeom prst="roundRect">
            <a:avLst>
              <a:gd fmla="val 16667" name="adj"/>
            </a:avLst>
          </a:prstGeom>
          <a:solidFill>
            <a:schemeClr val="lt1"/>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t>Landfills, coal mining, wastewater treatment and mobile combustion generate methane and carbon dioxide emissions.</a:t>
            </a:r>
            <a:endParaRPr b="1"/>
          </a:p>
        </p:txBody>
      </p:sp>
      <p:sp>
        <p:nvSpPr>
          <p:cNvPr id="318" name="Google Shape;318;p51"/>
          <p:cNvSpPr/>
          <p:nvPr/>
        </p:nvSpPr>
        <p:spPr>
          <a:xfrm>
            <a:off x="6386225" y="459725"/>
            <a:ext cx="2244900" cy="1351500"/>
          </a:xfrm>
          <a:prstGeom prst="roundRect">
            <a:avLst>
              <a:gd fmla="val 16667" name="adj"/>
            </a:avLst>
          </a:prstGeom>
          <a:solidFill>
            <a:schemeClr val="lt1"/>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t>By recycling and being aware of our consumption of plastic, we can help put a stop to global warming.</a:t>
            </a:r>
            <a:endParaRPr b="1"/>
          </a:p>
        </p:txBody>
      </p:sp>
      <p:sp>
        <p:nvSpPr>
          <p:cNvPr id="319" name="Google Shape;319;p51"/>
          <p:cNvSpPr/>
          <p:nvPr/>
        </p:nvSpPr>
        <p:spPr>
          <a:xfrm>
            <a:off x="705300" y="3116350"/>
            <a:ext cx="2244900" cy="1467900"/>
          </a:xfrm>
          <a:prstGeom prst="roundRect">
            <a:avLst>
              <a:gd fmla="val 16667" name="adj"/>
            </a:avLst>
          </a:prstGeom>
          <a:solidFill>
            <a:schemeClr val="lt1"/>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solidFill>
                  <a:schemeClr val="dk1"/>
                </a:solidFill>
              </a:rPr>
              <a:t>U</a:t>
            </a:r>
            <a:r>
              <a:rPr b="1" lang="es-419">
                <a:solidFill>
                  <a:schemeClr val="dk1"/>
                </a:solidFill>
              </a:rPr>
              <a:t>sing alternative means of transport will also be helpful to control climate change.</a:t>
            </a:r>
            <a:endParaRPr b="1">
              <a:solidFill>
                <a:schemeClr val="dk1"/>
              </a:solidFill>
            </a:endParaRPr>
          </a:p>
        </p:txBody>
      </p:sp>
      <p:sp>
        <p:nvSpPr>
          <p:cNvPr id="320" name="Google Shape;320;p51"/>
          <p:cNvSpPr/>
          <p:nvPr/>
        </p:nvSpPr>
        <p:spPr>
          <a:xfrm>
            <a:off x="6386225" y="3244750"/>
            <a:ext cx="2244900" cy="1351500"/>
          </a:xfrm>
          <a:prstGeom prst="roundRect">
            <a:avLst>
              <a:gd fmla="val 16667" name="adj"/>
            </a:avLst>
          </a:prstGeom>
          <a:solidFill>
            <a:schemeClr val="lt1"/>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t>In that way, droughts and floods can be avoided.</a:t>
            </a:r>
            <a:endParaRPr b="1"/>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52"/>
          <p:cNvSpPr/>
          <p:nvPr/>
        </p:nvSpPr>
        <p:spPr>
          <a:xfrm>
            <a:off x="2518500" y="1898875"/>
            <a:ext cx="4107000" cy="1035600"/>
          </a:xfrm>
          <a:prstGeom prst="round2DiagRect">
            <a:avLst>
              <a:gd fmla="val 16667" name="adj1"/>
              <a:gd fmla="val 0" name="adj2"/>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t>Why is it important to look after the environment?</a:t>
            </a:r>
            <a:endParaRPr b="1" sz="1800"/>
          </a:p>
        </p:txBody>
      </p:sp>
      <p:sp>
        <p:nvSpPr>
          <p:cNvPr id="326" name="Google Shape;326;p52"/>
          <p:cNvSpPr/>
          <p:nvPr/>
        </p:nvSpPr>
        <p:spPr>
          <a:xfrm>
            <a:off x="3782250" y="775625"/>
            <a:ext cx="1579500" cy="754800"/>
          </a:xfrm>
          <a:prstGeom prst="roundRect">
            <a:avLst>
              <a:gd fmla="val 16667" name="adj"/>
            </a:avLst>
          </a:prstGeom>
          <a:solidFill>
            <a:srgbClr val="76A5AF"/>
          </a:solidFill>
          <a:ln cap="flat" cmpd="sng" w="952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t>RISING SEA LEVELS</a:t>
            </a:r>
            <a:endParaRPr b="1"/>
          </a:p>
        </p:txBody>
      </p:sp>
      <p:cxnSp>
        <p:nvCxnSpPr>
          <p:cNvPr id="327" name="Google Shape;327;p52"/>
          <p:cNvCxnSpPr>
            <a:stCxn id="326" idx="2"/>
            <a:endCxn id="325" idx="3"/>
          </p:cNvCxnSpPr>
          <p:nvPr/>
        </p:nvCxnSpPr>
        <p:spPr>
          <a:xfrm>
            <a:off x="4572000" y="1530425"/>
            <a:ext cx="0" cy="368400"/>
          </a:xfrm>
          <a:prstGeom prst="straightConnector1">
            <a:avLst/>
          </a:prstGeom>
          <a:noFill/>
          <a:ln cap="flat" cmpd="sng" w="38100">
            <a:solidFill>
              <a:schemeClr val="dk2"/>
            </a:solidFill>
            <a:prstDash val="solid"/>
            <a:round/>
            <a:headEnd len="med" w="med" type="none"/>
            <a:tailEnd len="med" w="med" type="none"/>
          </a:ln>
        </p:spPr>
      </p:cxnSp>
      <p:sp>
        <p:nvSpPr>
          <p:cNvPr id="328" name="Google Shape;328;p52"/>
          <p:cNvSpPr/>
          <p:nvPr/>
        </p:nvSpPr>
        <p:spPr>
          <a:xfrm>
            <a:off x="705300" y="459725"/>
            <a:ext cx="2244900" cy="1351500"/>
          </a:xfrm>
          <a:prstGeom prst="roundRect">
            <a:avLst>
              <a:gd fmla="val 16667" name="adj"/>
            </a:avLst>
          </a:prstGeom>
          <a:solidFill>
            <a:schemeClr val="lt1"/>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t>Global warming has produced climate change all over the world, creating unexpected droughts and floods.</a:t>
            </a:r>
            <a:endParaRPr b="1"/>
          </a:p>
        </p:txBody>
      </p:sp>
      <p:sp>
        <p:nvSpPr>
          <p:cNvPr id="329" name="Google Shape;329;p52"/>
          <p:cNvSpPr/>
          <p:nvPr/>
        </p:nvSpPr>
        <p:spPr>
          <a:xfrm>
            <a:off x="6386225" y="459725"/>
            <a:ext cx="2244900" cy="1351500"/>
          </a:xfrm>
          <a:prstGeom prst="roundRect">
            <a:avLst>
              <a:gd fmla="val 16667" name="adj"/>
            </a:avLst>
          </a:prstGeom>
          <a:solidFill>
            <a:schemeClr val="lt1"/>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t>The economic consequences of property damage can be astronomical.</a:t>
            </a:r>
            <a:endParaRPr b="1"/>
          </a:p>
        </p:txBody>
      </p:sp>
      <p:sp>
        <p:nvSpPr>
          <p:cNvPr id="330" name="Google Shape;330;p52"/>
          <p:cNvSpPr/>
          <p:nvPr/>
        </p:nvSpPr>
        <p:spPr>
          <a:xfrm>
            <a:off x="705300" y="3116350"/>
            <a:ext cx="2244900" cy="1467900"/>
          </a:xfrm>
          <a:prstGeom prst="roundRect">
            <a:avLst>
              <a:gd fmla="val 16667" name="adj"/>
            </a:avLst>
          </a:prstGeom>
          <a:solidFill>
            <a:schemeClr val="lt1"/>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solidFill>
                  <a:schemeClr val="dk1"/>
                </a:solidFill>
              </a:rPr>
              <a:t>It has a major impact on coastal communities, since people have to face displacement. </a:t>
            </a:r>
            <a:endParaRPr b="1">
              <a:solidFill>
                <a:schemeClr val="dk1"/>
              </a:solidFill>
            </a:endParaRPr>
          </a:p>
        </p:txBody>
      </p:sp>
      <p:sp>
        <p:nvSpPr>
          <p:cNvPr id="331" name="Google Shape;331;p52"/>
          <p:cNvSpPr/>
          <p:nvPr/>
        </p:nvSpPr>
        <p:spPr>
          <a:xfrm>
            <a:off x="6386225" y="3244750"/>
            <a:ext cx="2244900" cy="1351500"/>
          </a:xfrm>
          <a:prstGeom prst="roundRect">
            <a:avLst>
              <a:gd fmla="val 16667" name="adj"/>
            </a:avLst>
          </a:prstGeom>
          <a:solidFill>
            <a:schemeClr val="lt1"/>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a:solidFill>
                  <a:schemeClr val="dk1"/>
                </a:solidFill>
              </a:rPr>
              <a:t>In the worst case scenario, hundreds or thousands of lives can be lost. </a:t>
            </a:r>
            <a:endParaRPr b="1"/>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53"/>
          <p:cNvPicPr preferRelativeResize="0"/>
          <p:nvPr/>
        </p:nvPicPr>
        <p:blipFill>
          <a:blip r:embed="rId3">
            <a:alphaModFix/>
          </a:blip>
          <a:stretch>
            <a:fillRect/>
          </a:stretch>
        </p:blipFill>
        <p:spPr>
          <a:xfrm>
            <a:off x="1806500" y="312000"/>
            <a:ext cx="5531000" cy="4519500"/>
          </a:xfrm>
          <a:prstGeom prst="rect">
            <a:avLst/>
          </a:prstGeom>
          <a:noFill/>
          <a:ln>
            <a:noFill/>
          </a:ln>
        </p:spPr>
      </p:pic>
      <p:sp>
        <p:nvSpPr>
          <p:cNvPr id="337" name="Google Shape;337;p53"/>
          <p:cNvSpPr/>
          <p:nvPr/>
        </p:nvSpPr>
        <p:spPr>
          <a:xfrm>
            <a:off x="332300" y="2142600"/>
            <a:ext cx="1371900" cy="858300"/>
          </a:xfrm>
          <a:prstGeom prst="roundRect">
            <a:avLst>
              <a:gd fmla="val 16667" name="adj"/>
            </a:avLst>
          </a:prstGeom>
          <a:solidFill>
            <a:srgbClr val="034E50"/>
          </a:solidFill>
          <a:ln cap="flat" cmpd="sng" w="9525">
            <a:solidFill>
              <a:srgbClr val="034E5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600">
                <a:solidFill>
                  <a:schemeClr val="lt1"/>
                </a:solidFill>
              </a:rPr>
              <a:t>PRACTICE</a:t>
            </a:r>
            <a:endParaRPr b="1" sz="1600">
              <a:solidFill>
                <a:schemeClr val="lt1"/>
              </a:solidFill>
            </a:endParaRPr>
          </a:p>
        </p:txBody>
      </p:sp>
      <p:sp>
        <p:nvSpPr>
          <p:cNvPr id="338" name="Google Shape;338;p53"/>
          <p:cNvSpPr/>
          <p:nvPr/>
        </p:nvSpPr>
        <p:spPr>
          <a:xfrm>
            <a:off x="764900" y="1435950"/>
            <a:ext cx="506700" cy="533400"/>
          </a:xfrm>
          <a:prstGeom prst="ellipse">
            <a:avLst/>
          </a:prstGeom>
          <a:solidFill>
            <a:srgbClr val="034E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solidFill>
                  <a:schemeClr val="lt1"/>
                </a:solidFill>
              </a:rPr>
              <a:t>1</a:t>
            </a:r>
            <a:endParaRPr b="1" sz="2000">
              <a:solidFill>
                <a:schemeClr val="lt1"/>
              </a:solidFill>
            </a:endParaRPr>
          </a:p>
        </p:txBody>
      </p:sp>
      <p:sp>
        <p:nvSpPr>
          <p:cNvPr id="339" name="Google Shape;339;p53"/>
          <p:cNvSpPr/>
          <p:nvPr/>
        </p:nvSpPr>
        <p:spPr>
          <a:xfrm>
            <a:off x="7872400" y="446925"/>
            <a:ext cx="506700" cy="533400"/>
          </a:xfrm>
          <a:prstGeom prst="ellipse">
            <a:avLst/>
          </a:prstGeom>
          <a:solidFill>
            <a:srgbClr val="034E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solidFill>
                  <a:schemeClr val="lt1"/>
                </a:solidFill>
              </a:rPr>
              <a:t>2</a:t>
            </a:r>
            <a:endParaRPr b="1" sz="2000">
              <a:solidFill>
                <a:schemeClr val="lt1"/>
              </a:solidFill>
            </a:endParaRPr>
          </a:p>
        </p:txBody>
      </p:sp>
      <p:sp>
        <p:nvSpPr>
          <p:cNvPr id="340" name="Google Shape;340;p53"/>
          <p:cNvSpPr/>
          <p:nvPr/>
        </p:nvSpPr>
        <p:spPr>
          <a:xfrm>
            <a:off x="7439800" y="1128900"/>
            <a:ext cx="1371900" cy="1985100"/>
          </a:xfrm>
          <a:prstGeom prst="roundRect">
            <a:avLst>
              <a:gd fmla="val 16667" name="adj"/>
            </a:avLst>
          </a:prstGeom>
          <a:solidFill>
            <a:srgbClr val="034E50"/>
          </a:solidFill>
          <a:ln cap="flat" cmpd="sng" w="9525">
            <a:solidFill>
              <a:srgbClr val="034E5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600">
                <a:solidFill>
                  <a:schemeClr val="lt1"/>
                </a:solidFill>
              </a:rPr>
              <a:t>CHECK A SAMPLE ANSWER</a:t>
            </a:r>
            <a:endParaRPr b="1" sz="1600">
              <a:solidFill>
                <a:schemeClr val="lt1"/>
              </a:solidFill>
            </a:endParaRPr>
          </a:p>
          <a:p>
            <a:pPr indent="0" lvl="0" marL="0" rtl="0" algn="ctr">
              <a:spcBef>
                <a:spcPts val="0"/>
              </a:spcBef>
              <a:spcAft>
                <a:spcPts val="0"/>
              </a:spcAft>
              <a:buNone/>
            </a:pPr>
            <a:r>
              <a:rPr lang="es-419" sz="1600">
                <a:solidFill>
                  <a:schemeClr val="lt1"/>
                </a:solidFill>
              </a:rPr>
              <a:t>SB p.251</a:t>
            </a:r>
            <a:endParaRPr sz="1600">
              <a:solidFill>
                <a:schemeClr val="lt1"/>
              </a:solidFill>
            </a:endParaRPr>
          </a:p>
          <a:p>
            <a:pPr indent="0" lvl="0" marL="0" rtl="0" algn="ctr">
              <a:spcBef>
                <a:spcPts val="0"/>
              </a:spcBef>
              <a:spcAft>
                <a:spcPts val="0"/>
              </a:spcAft>
              <a:buNone/>
            </a:pPr>
            <a:r>
              <a:rPr lang="es-419" sz="1100">
                <a:solidFill>
                  <a:schemeClr val="lt1"/>
                </a:solidFill>
              </a:rPr>
              <a:t>(Open World B2)</a:t>
            </a:r>
            <a:endParaRPr sz="1100">
              <a:solidFill>
                <a:schemeClr val="lt1"/>
              </a:solidFill>
            </a:endParaRPr>
          </a:p>
        </p:txBody>
      </p:sp>
      <p:pic>
        <p:nvPicPr>
          <p:cNvPr id="341" name="Google Shape;341;p53" title="Speaking_Collaborative Task_Audio 115.mp3">
            <a:hlinkClick r:id="rId4"/>
          </p:cNvPr>
          <p:cNvPicPr preferRelativeResize="0"/>
          <p:nvPr/>
        </p:nvPicPr>
        <p:blipFill>
          <a:blip r:embed="rId5">
            <a:alphaModFix/>
          </a:blip>
          <a:stretch>
            <a:fillRect/>
          </a:stretch>
        </p:blipFill>
        <p:spPr>
          <a:xfrm>
            <a:off x="8379100" y="3407350"/>
            <a:ext cx="457200" cy="457200"/>
          </a:xfrm>
          <a:prstGeom prst="rect">
            <a:avLst/>
          </a:prstGeom>
          <a:noFill/>
          <a:ln>
            <a:noFill/>
          </a:ln>
        </p:spPr>
      </p:pic>
      <p:sp>
        <p:nvSpPr>
          <p:cNvPr id="342" name="Google Shape;342;p53"/>
          <p:cNvSpPr/>
          <p:nvPr/>
        </p:nvSpPr>
        <p:spPr>
          <a:xfrm>
            <a:off x="7491725" y="3307450"/>
            <a:ext cx="887400" cy="657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000">
                <a:highlight>
                  <a:schemeClr val="lt1"/>
                </a:highlight>
                <a:latin typeface="Coming Soon"/>
                <a:ea typeface="Coming Soon"/>
                <a:cs typeface="Coming Soon"/>
                <a:sym typeface="Coming Soon"/>
              </a:rPr>
              <a:t>Example</a:t>
            </a:r>
            <a:endParaRPr b="1" sz="1000">
              <a:highlight>
                <a:schemeClr val="lt1"/>
              </a:highlight>
              <a:latin typeface="Coming Soon"/>
              <a:ea typeface="Coming Soon"/>
              <a:cs typeface="Coming Soon"/>
              <a:sym typeface="Coming Soon"/>
            </a:endParaRPr>
          </a:p>
          <a:p>
            <a:pPr indent="0" lvl="0" marL="0" rtl="0" algn="ctr">
              <a:spcBef>
                <a:spcPts val="0"/>
              </a:spcBef>
              <a:spcAft>
                <a:spcPts val="0"/>
              </a:spcAft>
              <a:buNone/>
            </a:pPr>
            <a:r>
              <a:rPr b="1" lang="es-419" sz="1000">
                <a:highlight>
                  <a:schemeClr val="lt1"/>
                </a:highlight>
                <a:latin typeface="Coming Soon"/>
                <a:ea typeface="Coming Soon"/>
                <a:cs typeface="Coming Soon"/>
                <a:sym typeface="Coming Soon"/>
              </a:rPr>
              <a:t>Part 1</a:t>
            </a:r>
            <a:endParaRPr b="1" sz="1000">
              <a:highlight>
                <a:schemeClr val="lt1"/>
              </a:highlight>
              <a:latin typeface="Coming Soon"/>
              <a:ea typeface="Coming Soon"/>
              <a:cs typeface="Coming Soon"/>
              <a:sym typeface="Coming Soon"/>
            </a:endParaRPr>
          </a:p>
        </p:txBody>
      </p:sp>
      <p:sp>
        <p:nvSpPr>
          <p:cNvPr id="343" name="Google Shape;343;p53"/>
          <p:cNvSpPr/>
          <p:nvPr/>
        </p:nvSpPr>
        <p:spPr>
          <a:xfrm>
            <a:off x="7491725" y="4157900"/>
            <a:ext cx="887400" cy="657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000">
                <a:highlight>
                  <a:schemeClr val="lt1"/>
                </a:highlight>
                <a:latin typeface="Coming Soon"/>
                <a:ea typeface="Coming Soon"/>
                <a:cs typeface="Coming Soon"/>
                <a:sym typeface="Coming Soon"/>
              </a:rPr>
              <a:t>Example</a:t>
            </a:r>
            <a:endParaRPr b="1" sz="1000">
              <a:highlight>
                <a:schemeClr val="lt1"/>
              </a:highlight>
              <a:latin typeface="Coming Soon"/>
              <a:ea typeface="Coming Soon"/>
              <a:cs typeface="Coming Soon"/>
              <a:sym typeface="Coming Soon"/>
            </a:endParaRPr>
          </a:p>
          <a:p>
            <a:pPr indent="0" lvl="0" marL="0" rtl="0" algn="ctr">
              <a:spcBef>
                <a:spcPts val="0"/>
              </a:spcBef>
              <a:spcAft>
                <a:spcPts val="0"/>
              </a:spcAft>
              <a:buNone/>
            </a:pPr>
            <a:r>
              <a:rPr b="1" lang="es-419" sz="1000">
                <a:highlight>
                  <a:schemeClr val="lt1"/>
                </a:highlight>
                <a:latin typeface="Coming Soon"/>
                <a:ea typeface="Coming Soon"/>
                <a:cs typeface="Coming Soon"/>
                <a:sym typeface="Coming Soon"/>
              </a:rPr>
              <a:t>Part 2</a:t>
            </a:r>
            <a:endParaRPr b="1" sz="1000">
              <a:highlight>
                <a:schemeClr val="lt1"/>
              </a:highlight>
              <a:latin typeface="Coming Soon"/>
              <a:ea typeface="Coming Soon"/>
              <a:cs typeface="Coming Soon"/>
              <a:sym typeface="Coming Soon"/>
            </a:endParaRPr>
          </a:p>
        </p:txBody>
      </p:sp>
      <p:pic>
        <p:nvPicPr>
          <p:cNvPr id="344" name="Google Shape;344;p53" title="Speaking_Collabortive Task_Audio 116.mp3">
            <a:hlinkClick r:id="rId6"/>
          </p:cNvPr>
          <p:cNvPicPr preferRelativeResize="0"/>
          <p:nvPr/>
        </p:nvPicPr>
        <p:blipFill>
          <a:blip r:embed="rId5">
            <a:alphaModFix/>
          </a:blip>
          <a:stretch>
            <a:fillRect/>
          </a:stretch>
        </p:blipFill>
        <p:spPr>
          <a:xfrm>
            <a:off x="8379100" y="4257800"/>
            <a:ext cx="457200" cy="457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8"/>
          <p:cNvSpPr txBox="1"/>
          <p:nvPr>
            <p:ph type="title"/>
          </p:nvPr>
        </p:nvSpPr>
        <p:spPr>
          <a:xfrm>
            <a:off x="1908488" y="390900"/>
            <a:ext cx="5312400" cy="701400"/>
          </a:xfrm>
          <a:prstGeom prst="rect">
            <a:avLst/>
          </a:prstGeom>
          <a:solidFill>
            <a:srgbClr val="034E50"/>
          </a:solidFill>
        </p:spPr>
        <p:txBody>
          <a:bodyPr anchorCtr="0" anchor="t" bIns="91425" lIns="91425" spcFirstLastPara="1" rIns="91425" wrap="square" tIns="91425">
            <a:noAutofit/>
          </a:bodyPr>
          <a:lstStyle/>
          <a:p>
            <a:pPr indent="0" lvl="0" marL="0" rtl="0" algn="ctr">
              <a:spcBef>
                <a:spcPts val="0"/>
              </a:spcBef>
              <a:spcAft>
                <a:spcPts val="0"/>
              </a:spcAft>
              <a:buNone/>
            </a:pPr>
            <a:r>
              <a:rPr b="1" lang="es-419">
                <a:solidFill>
                  <a:schemeClr val="lt1"/>
                </a:solidFill>
                <a:latin typeface="Arial"/>
                <a:ea typeface="Arial"/>
                <a:cs typeface="Arial"/>
                <a:sym typeface="Arial"/>
              </a:rPr>
              <a:t>THE TASK</a:t>
            </a:r>
            <a:endParaRPr b="1">
              <a:solidFill>
                <a:schemeClr val="lt1"/>
              </a:solidFill>
              <a:latin typeface="Arial"/>
              <a:ea typeface="Arial"/>
              <a:cs typeface="Arial"/>
              <a:sym typeface="Arial"/>
            </a:endParaRPr>
          </a:p>
        </p:txBody>
      </p:sp>
      <p:pic>
        <p:nvPicPr>
          <p:cNvPr id="186" name="Google Shape;186;p38"/>
          <p:cNvPicPr preferRelativeResize="0"/>
          <p:nvPr/>
        </p:nvPicPr>
        <p:blipFill>
          <a:blip r:embed="rId3">
            <a:alphaModFix/>
          </a:blip>
          <a:stretch>
            <a:fillRect/>
          </a:stretch>
        </p:blipFill>
        <p:spPr>
          <a:xfrm>
            <a:off x="304813" y="1571575"/>
            <a:ext cx="8519774" cy="1763450"/>
          </a:xfrm>
          <a:prstGeom prst="rect">
            <a:avLst/>
          </a:prstGeom>
          <a:noFill/>
          <a:ln>
            <a:noFill/>
          </a:ln>
        </p:spPr>
      </p:pic>
      <p:sp>
        <p:nvSpPr>
          <p:cNvPr id="187" name="Google Shape;187;p38"/>
          <p:cNvSpPr/>
          <p:nvPr/>
        </p:nvSpPr>
        <p:spPr>
          <a:xfrm>
            <a:off x="790200" y="3814300"/>
            <a:ext cx="2721900" cy="8823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t>DISCUSS THE OPTIONS</a:t>
            </a:r>
            <a:endParaRPr b="1" sz="1800"/>
          </a:p>
        </p:txBody>
      </p:sp>
      <p:sp>
        <p:nvSpPr>
          <p:cNvPr id="188" name="Google Shape;188;p38"/>
          <p:cNvSpPr/>
          <p:nvPr/>
        </p:nvSpPr>
        <p:spPr>
          <a:xfrm>
            <a:off x="5522925" y="3814300"/>
            <a:ext cx="2721900" cy="8823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t>DECIDE ON ONE OPTION</a:t>
            </a:r>
            <a:endParaRPr b="1" sz="1800"/>
          </a:p>
        </p:txBody>
      </p:sp>
      <p:sp>
        <p:nvSpPr>
          <p:cNvPr id="189" name="Google Shape;189;p38"/>
          <p:cNvSpPr/>
          <p:nvPr/>
        </p:nvSpPr>
        <p:spPr>
          <a:xfrm>
            <a:off x="508625" y="3739200"/>
            <a:ext cx="506700" cy="533400"/>
          </a:xfrm>
          <a:prstGeom prst="ellipse">
            <a:avLst/>
          </a:prstGeom>
          <a:solidFill>
            <a:srgbClr val="034E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solidFill>
                  <a:schemeClr val="lt1"/>
                </a:solidFill>
              </a:rPr>
              <a:t>1</a:t>
            </a:r>
            <a:endParaRPr b="1" sz="2000">
              <a:solidFill>
                <a:schemeClr val="lt1"/>
              </a:solidFill>
            </a:endParaRPr>
          </a:p>
        </p:txBody>
      </p:sp>
      <p:sp>
        <p:nvSpPr>
          <p:cNvPr id="190" name="Google Shape;190;p38"/>
          <p:cNvSpPr/>
          <p:nvPr/>
        </p:nvSpPr>
        <p:spPr>
          <a:xfrm>
            <a:off x="5203800" y="3739200"/>
            <a:ext cx="506700" cy="533400"/>
          </a:xfrm>
          <a:prstGeom prst="ellipse">
            <a:avLst/>
          </a:prstGeom>
          <a:solidFill>
            <a:srgbClr val="034E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solidFill>
                  <a:schemeClr val="lt1"/>
                </a:solidFill>
              </a:rPr>
              <a:t>2</a:t>
            </a:r>
            <a:endParaRPr b="1" sz="20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9"/>
          <p:cNvSpPr txBox="1"/>
          <p:nvPr>
            <p:ph type="title"/>
          </p:nvPr>
        </p:nvSpPr>
        <p:spPr>
          <a:xfrm>
            <a:off x="1915800" y="372125"/>
            <a:ext cx="5312400" cy="701400"/>
          </a:xfrm>
          <a:prstGeom prst="rect">
            <a:avLst/>
          </a:prstGeom>
          <a:solidFill>
            <a:srgbClr val="034E50"/>
          </a:solidFill>
        </p:spPr>
        <p:txBody>
          <a:bodyPr anchorCtr="0" anchor="t" bIns="91425" lIns="91425" spcFirstLastPara="1" rIns="91425" wrap="square" tIns="91425">
            <a:noAutofit/>
          </a:bodyPr>
          <a:lstStyle/>
          <a:p>
            <a:pPr indent="0" lvl="0" marL="0" rtl="0" algn="ctr">
              <a:spcBef>
                <a:spcPts val="0"/>
              </a:spcBef>
              <a:spcAft>
                <a:spcPts val="0"/>
              </a:spcAft>
              <a:buNone/>
            </a:pPr>
            <a:r>
              <a:rPr b="1" lang="es-419">
                <a:solidFill>
                  <a:schemeClr val="lt1"/>
                </a:solidFill>
                <a:latin typeface="Arial"/>
                <a:ea typeface="Arial"/>
                <a:cs typeface="Arial"/>
                <a:sym typeface="Arial"/>
              </a:rPr>
              <a:t>THE TASK</a:t>
            </a:r>
            <a:endParaRPr b="1">
              <a:solidFill>
                <a:schemeClr val="lt1"/>
              </a:solidFill>
              <a:latin typeface="Arial"/>
              <a:ea typeface="Arial"/>
              <a:cs typeface="Arial"/>
              <a:sym typeface="Arial"/>
            </a:endParaRPr>
          </a:p>
        </p:txBody>
      </p:sp>
      <p:pic>
        <p:nvPicPr>
          <p:cNvPr id="196" name="Google Shape;196;p39"/>
          <p:cNvPicPr preferRelativeResize="0"/>
          <p:nvPr/>
        </p:nvPicPr>
        <p:blipFill>
          <a:blip r:embed="rId3">
            <a:alphaModFix/>
          </a:blip>
          <a:stretch>
            <a:fillRect/>
          </a:stretch>
        </p:blipFill>
        <p:spPr>
          <a:xfrm>
            <a:off x="2644150" y="1073525"/>
            <a:ext cx="6045200" cy="3566675"/>
          </a:xfrm>
          <a:prstGeom prst="rect">
            <a:avLst/>
          </a:prstGeom>
          <a:noFill/>
          <a:ln>
            <a:noFill/>
          </a:ln>
        </p:spPr>
      </p:pic>
      <p:sp>
        <p:nvSpPr>
          <p:cNvPr id="197" name="Google Shape;197;p39"/>
          <p:cNvSpPr/>
          <p:nvPr/>
        </p:nvSpPr>
        <p:spPr>
          <a:xfrm>
            <a:off x="339675" y="2012200"/>
            <a:ext cx="2721900" cy="8823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t>DISCUSS THE OPTIONS</a:t>
            </a:r>
            <a:endParaRPr b="1" sz="1800"/>
          </a:p>
        </p:txBody>
      </p:sp>
      <p:sp>
        <p:nvSpPr>
          <p:cNvPr id="198" name="Google Shape;198;p39"/>
          <p:cNvSpPr/>
          <p:nvPr/>
        </p:nvSpPr>
        <p:spPr>
          <a:xfrm>
            <a:off x="471075" y="1636750"/>
            <a:ext cx="506700" cy="533400"/>
          </a:xfrm>
          <a:prstGeom prst="ellipse">
            <a:avLst/>
          </a:prstGeom>
          <a:solidFill>
            <a:srgbClr val="034E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solidFill>
                  <a:schemeClr val="lt1"/>
                </a:solidFill>
              </a:rPr>
              <a:t>1</a:t>
            </a:r>
            <a:endParaRPr b="1" sz="2000">
              <a:solidFill>
                <a:schemeClr val="lt1"/>
              </a:solidFill>
            </a:endParaRPr>
          </a:p>
        </p:txBody>
      </p:sp>
      <p:sp>
        <p:nvSpPr>
          <p:cNvPr id="199" name="Google Shape;199;p39"/>
          <p:cNvSpPr/>
          <p:nvPr/>
        </p:nvSpPr>
        <p:spPr>
          <a:xfrm>
            <a:off x="738800" y="3060200"/>
            <a:ext cx="1474200" cy="1351500"/>
          </a:xfrm>
          <a:prstGeom prst="roundRect">
            <a:avLst>
              <a:gd fmla="val 16667" name="adj"/>
            </a:avLst>
          </a:prstGeom>
          <a:solidFill>
            <a:srgbClr val="034E50"/>
          </a:solidFill>
          <a:ln cap="flat" cmpd="sng" w="9525">
            <a:solidFill>
              <a:srgbClr val="034E5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419" sz="1600">
                <a:solidFill>
                  <a:schemeClr val="lt1"/>
                </a:solidFill>
              </a:rPr>
              <a:t>You’ll get 15 seconds to familiarise yourself with the task.</a:t>
            </a:r>
            <a:endParaRPr sz="16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40"/>
          <p:cNvSpPr txBox="1"/>
          <p:nvPr>
            <p:ph type="title"/>
          </p:nvPr>
        </p:nvSpPr>
        <p:spPr>
          <a:xfrm>
            <a:off x="1915800" y="372125"/>
            <a:ext cx="5312400" cy="701400"/>
          </a:xfrm>
          <a:prstGeom prst="rect">
            <a:avLst/>
          </a:prstGeom>
          <a:solidFill>
            <a:srgbClr val="034E50"/>
          </a:solidFill>
        </p:spPr>
        <p:txBody>
          <a:bodyPr anchorCtr="0" anchor="t" bIns="91425" lIns="91425" spcFirstLastPara="1" rIns="91425" wrap="square" tIns="91425">
            <a:noAutofit/>
          </a:bodyPr>
          <a:lstStyle/>
          <a:p>
            <a:pPr indent="0" lvl="0" marL="0" rtl="0" algn="ctr">
              <a:spcBef>
                <a:spcPts val="0"/>
              </a:spcBef>
              <a:spcAft>
                <a:spcPts val="0"/>
              </a:spcAft>
              <a:buNone/>
            </a:pPr>
            <a:r>
              <a:rPr b="1" lang="es-419">
                <a:solidFill>
                  <a:schemeClr val="lt1"/>
                </a:solidFill>
                <a:latin typeface="Arial"/>
                <a:ea typeface="Arial"/>
                <a:cs typeface="Arial"/>
                <a:sym typeface="Arial"/>
              </a:rPr>
              <a:t>THE TASK</a:t>
            </a:r>
            <a:endParaRPr b="1">
              <a:solidFill>
                <a:schemeClr val="lt1"/>
              </a:solidFill>
              <a:latin typeface="Arial"/>
              <a:ea typeface="Arial"/>
              <a:cs typeface="Arial"/>
              <a:sym typeface="Arial"/>
            </a:endParaRPr>
          </a:p>
        </p:txBody>
      </p:sp>
      <p:pic>
        <p:nvPicPr>
          <p:cNvPr id="205" name="Google Shape;205;p40"/>
          <p:cNvPicPr preferRelativeResize="0"/>
          <p:nvPr/>
        </p:nvPicPr>
        <p:blipFill>
          <a:blip r:embed="rId3">
            <a:alphaModFix/>
          </a:blip>
          <a:stretch>
            <a:fillRect/>
          </a:stretch>
        </p:blipFill>
        <p:spPr>
          <a:xfrm>
            <a:off x="2644150" y="1073525"/>
            <a:ext cx="6045200" cy="3566675"/>
          </a:xfrm>
          <a:prstGeom prst="rect">
            <a:avLst/>
          </a:prstGeom>
          <a:noFill/>
          <a:ln>
            <a:noFill/>
          </a:ln>
        </p:spPr>
      </p:pic>
      <p:sp>
        <p:nvSpPr>
          <p:cNvPr id="206" name="Google Shape;206;p40"/>
          <p:cNvSpPr/>
          <p:nvPr/>
        </p:nvSpPr>
        <p:spPr>
          <a:xfrm>
            <a:off x="339675" y="2012200"/>
            <a:ext cx="2721900" cy="8823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t>DECIDE</a:t>
            </a:r>
            <a:r>
              <a:rPr b="1" lang="es-419" sz="1800"/>
              <a:t> ON ONE OPTION</a:t>
            </a:r>
            <a:endParaRPr b="1" sz="1800"/>
          </a:p>
        </p:txBody>
      </p:sp>
      <p:sp>
        <p:nvSpPr>
          <p:cNvPr id="207" name="Google Shape;207;p40"/>
          <p:cNvSpPr/>
          <p:nvPr/>
        </p:nvSpPr>
        <p:spPr>
          <a:xfrm>
            <a:off x="414775" y="1617975"/>
            <a:ext cx="506700" cy="533400"/>
          </a:xfrm>
          <a:prstGeom prst="ellipse">
            <a:avLst/>
          </a:prstGeom>
          <a:solidFill>
            <a:srgbClr val="034E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solidFill>
                  <a:schemeClr val="lt1"/>
                </a:solidFill>
              </a:rPr>
              <a:t>2</a:t>
            </a:r>
            <a:endParaRPr b="1" sz="2000">
              <a:solidFill>
                <a:schemeClr val="lt1"/>
              </a:solidFill>
            </a:endParaRPr>
          </a:p>
        </p:txBody>
      </p:sp>
      <p:sp>
        <p:nvSpPr>
          <p:cNvPr id="208" name="Google Shape;208;p40"/>
          <p:cNvSpPr/>
          <p:nvPr/>
        </p:nvSpPr>
        <p:spPr>
          <a:xfrm>
            <a:off x="738800" y="3060200"/>
            <a:ext cx="1474200" cy="1351500"/>
          </a:xfrm>
          <a:prstGeom prst="roundRect">
            <a:avLst>
              <a:gd fmla="val 16667" name="adj"/>
            </a:avLst>
          </a:prstGeom>
          <a:solidFill>
            <a:srgbClr val="034E50"/>
          </a:solidFill>
          <a:ln cap="flat" cmpd="sng" w="9525">
            <a:solidFill>
              <a:srgbClr val="034E5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419" sz="1600">
                <a:solidFill>
                  <a:schemeClr val="lt1"/>
                </a:solidFill>
              </a:rPr>
              <a:t>“Which idea would be best for the town?”</a:t>
            </a:r>
            <a:endParaRPr sz="16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41"/>
          <p:cNvSpPr txBox="1"/>
          <p:nvPr>
            <p:ph type="title"/>
          </p:nvPr>
        </p:nvSpPr>
        <p:spPr>
          <a:xfrm>
            <a:off x="1915800" y="372125"/>
            <a:ext cx="5312400" cy="701400"/>
          </a:xfrm>
          <a:prstGeom prst="rect">
            <a:avLst/>
          </a:prstGeom>
          <a:solidFill>
            <a:srgbClr val="034E50"/>
          </a:solidFill>
        </p:spPr>
        <p:txBody>
          <a:bodyPr anchorCtr="0" anchor="t" bIns="91425" lIns="91425" spcFirstLastPara="1" rIns="91425" wrap="square" tIns="91425">
            <a:noAutofit/>
          </a:bodyPr>
          <a:lstStyle/>
          <a:p>
            <a:pPr indent="0" lvl="0" marL="0" rtl="0" algn="ctr">
              <a:spcBef>
                <a:spcPts val="0"/>
              </a:spcBef>
              <a:spcAft>
                <a:spcPts val="0"/>
              </a:spcAft>
              <a:buNone/>
            </a:pPr>
            <a:r>
              <a:rPr b="1" lang="es-419">
                <a:solidFill>
                  <a:schemeClr val="lt1"/>
                </a:solidFill>
                <a:latin typeface="Arial"/>
                <a:ea typeface="Arial"/>
                <a:cs typeface="Arial"/>
                <a:sym typeface="Arial"/>
              </a:rPr>
              <a:t>THE TIME</a:t>
            </a:r>
            <a:endParaRPr b="1">
              <a:solidFill>
                <a:schemeClr val="lt1"/>
              </a:solidFill>
              <a:latin typeface="Arial"/>
              <a:ea typeface="Arial"/>
              <a:cs typeface="Arial"/>
              <a:sym typeface="Arial"/>
            </a:endParaRPr>
          </a:p>
        </p:txBody>
      </p:sp>
      <p:pic>
        <p:nvPicPr>
          <p:cNvPr id="214" name="Google Shape;214;p41"/>
          <p:cNvPicPr preferRelativeResize="0"/>
          <p:nvPr/>
        </p:nvPicPr>
        <p:blipFill>
          <a:blip r:embed="rId3">
            <a:alphaModFix/>
          </a:blip>
          <a:stretch>
            <a:fillRect/>
          </a:stretch>
        </p:blipFill>
        <p:spPr>
          <a:xfrm>
            <a:off x="940825" y="1907350"/>
            <a:ext cx="2008152" cy="2008152"/>
          </a:xfrm>
          <a:prstGeom prst="rect">
            <a:avLst/>
          </a:prstGeom>
          <a:noFill/>
          <a:ln>
            <a:noFill/>
          </a:ln>
        </p:spPr>
      </p:pic>
      <p:sp>
        <p:nvSpPr>
          <p:cNvPr id="215" name="Google Shape;215;p41"/>
          <p:cNvSpPr/>
          <p:nvPr/>
        </p:nvSpPr>
        <p:spPr>
          <a:xfrm>
            <a:off x="3681075" y="1770325"/>
            <a:ext cx="2721900" cy="8823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t>DISCUSS THE OPTIONS</a:t>
            </a:r>
            <a:endParaRPr b="1" sz="1800"/>
          </a:p>
        </p:txBody>
      </p:sp>
      <p:sp>
        <p:nvSpPr>
          <p:cNvPr id="216" name="Google Shape;216;p41"/>
          <p:cNvSpPr/>
          <p:nvPr/>
        </p:nvSpPr>
        <p:spPr>
          <a:xfrm>
            <a:off x="3793700" y="1373950"/>
            <a:ext cx="506700" cy="533400"/>
          </a:xfrm>
          <a:prstGeom prst="ellipse">
            <a:avLst/>
          </a:prstGeom>
          <a:solidFill>
            <a:srgbClr val="034E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solidFill>
                  <a:schemeClr val="lt1"/>
                </a:solidFill>
              </a:rPr>
              <a:t>1</a:t>
            </a:r>
            <a:endParaRPr b="1" sz="2000">
              <a:solidFill>
                <a:schemeClr val="lt1"/>
              </a:solidFill>
            </a:endParaRPr>
          </a:p>
        </p:txBody>
      </p:sp>
      <p:sp>
        <p:nvSpPr>
          <p:cNvPr id="217" name="Google Shape;217;p41"/>
          <p:cNvSpPr/>
          <p:nvPr/>
        </p:nvSpPr>
        <p:spPr>
          <a:xfrm>
            <a:off x="3681075" y="3401425"/>
            <a:ext cx="2721900" cy="8823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t>DECIDE ON ONE OPTION</a:t>
            </a:r>
            <a:endParaRPr b="1" sz="1800"/>
          </a:p>
        </p:txBody>
      </p:sp>
      <p:sp>
        <p:nvSpPr>
          <p:cNvPr id="218" name="Google Shape;218;p41"/>
          <p:cNvSpPr/>
          <p:nvPr/>
        </p:nvSpPr>
        <p:spPr>
          <a:xfrm>
            <a:off x="3793700" y="2988325"/>
            <a:ext cx="506700" cy="533400"/>
          </a:xfrm>
          <a:prstGeom prst="ellipse">
            <a:avLst/>
          </a:prstGeom>
          <a:solidFill>
            <a:srgbClr val="034E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solidFill>
                  <a:schemeClr val="lt1"/>
                </a:solidFill>
              </a:rPr>
              <a:t>2</a:t>
            </a:r>
            <a:endParaRPr b="1" sz="2000">
              <a:solidFill>
                <a:schemeClr val="lt1"/>
              </a:solidFill>
            </a:endParaRPr>
          </a:p>
        </p:txBody>
      </p:sp>
      <p:cxnSp>
        <p:nvCxnSpPr>
          <p:cNvPr id="219" name="Google Shape;219;p41"/>
          <p:cNvCxnSpPr/>
          <p:nvPr/>
        </p:nvCxnSpPr>
        <p:spPr>
          <a:xfrm>
            <a:off x="6402975" y="2211475"/>
            <a:ext cx="619500" cy="0"/>
          </a:xfrm>
          <a:prstGeom prst="straightConnector1">
            <a:avLst/>
          </a:prstGeom>
          <a:noFill/>
          <a:ln cap="flat" cmpd="sng" w="38100">
            <a:solidFill>
              <a:srgbClr val="034E50"/>
            </a:solidFill>
            <a:prstDash val="solid"/>
            <a:round/>
            <a:headEnd len="med" w="med" type="none"/>
            <a:tailEnd len="med" w="med" type="triangle"/>
          </a:ln>
        </p:spPr>
      </p:cxnSp>
      <p:cxnSp>
        <p:nvCxnSpPr>
          <p:cNvPr id="220" name="Google Shape;220;p41"/>
          <p:cNvCxnSpPr/>
          <p:nvPr/>
        </p:nvCxnSpPr>
        <p:spPr>
          <a:xfrm>
            <a:off x="6402975" y="3842575"/>
            <a:ext cx="619500" cy="0"/>
          </a:xfrm>
          <a:prstGeom prst="straightConnector1">
            <a:avLst/>
          </a:prstGeom>
          <a:noFill/>
          <a:ln cap="flat" cmpd="sng" w="38100">
            <a:solidFill>
              <a:srgbClr val="034E50"/>
            </a:solidFill>
            <a:prstDash val="solid"/>
            <a:round/>
            <a:headEnd len="med" w="med" type="none"/>
            <a:tailEnd len="med" w="med" type="triangle"/>
          </a:ln>
        </p:spPr>
      </p:cxnSp>
      <p:sp>
        <p:nvSpPr>
          <p:cNvPr id="221" name="Google Shape;221;p41"/>
          <p:cNvSpPr/>
          <p:nvPr/>
        </p:nvSpPr>
        <p:spPr>
          <a:xfrm>
            <a:off x="7135075" y="1828375"/>
            <a:ext cx="1558200" cy="766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solidFill>
                  <a:schemeClr val="dk1"/>
                </a:solidFill>
              </a:rPr>
              <a:t>2 minutes</a:t>
            </a:r>
            <a:endParaRPr b="1" sz="1800">
              <a:solidFill>
                <a:schemeClr val="dk1"/>
              </a:solidFill>
            </a:endParaRPr>
          </a:p>
        </p:txBody>
      </p:sp>
      <p:sp>
        <p:nvSpPr>
          <p:cNvPr id="222" name="Google Shape;222;p41"/>
          <p:cNvSpPr/>
          <p:nvPr/>
        </p:nvSpPr>
        <p:spPr>
          <a:xfrm>
            <a:off x="7135075" y="3459475"/>
            <a:ext cx="1558200" cy="7662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solidFill>
                  <a:schemeClr val="dk1"/>
                </a:solidFill>
              </a:rPr>
              <a:t>1</a:t>
            </a:r>
            <a:r>
              <a:rPr b="1" lang="es-419" sz="1800">
                <a:solidFill>
                  <a:schemeClr val="dk1"/>
                </a:solidFill>
              </a:rPr>
              <a:t> minute</a:t>
            </a:r>
            <a:endParaRPr b="1" sz="18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42"/>
          <p:cNvSpPr txBox="1"/>
          <p:nvPr>
            <p:ph type="title"/>
          </p:nvPr>
        </p:nvSpPr>
        <p:spPr>
          <a:xfrm>
            <a:off x="1915800" y="372125"/>
            <a:ext cx="5312400" cy="701400"/>
          </a:xfrm>
          <a:prstGeom prst="rect">
            <a:avLst/>
          </a:prstGeom>
          <a:solidFill>
            <a:srgbClr val="034E50"/>
          </a:solidFill>
        </p:spPr>
        <p:txBody>
          <a:bodyPr anchorCtr="0" anchor="t" bIns="91425" lIns="91425" spcFirstLastPara="1" rIns="91425" wrap="square" tIns="91425">
            <a:noAutofit/>
          </a:bodyPr>
          <a:lstStyle/>
          <a:p>
            <a:pPr indent="0" lvl="0" marL="0" rtl="0" algn="ctr">
              <a:spcBef>
                <a:spcPts val="0"/>
              </a:spcBef>
              <a:spcAft>
                <a:spcPts val="0"/>
              </a:spcAft>
              <a:buNone/>
            </a:pPr>
            <a:r>
              <a:rPr b="1" lang="es-419">
                <a:solidFill>
                  <a:schemeClr val="lt1"/>
                </a:solidFill>
                <a:latin typeface="Arial"/>
                <a:ea typeface="Arial"/>
                <a:cs typeface="Arial"/>
                <a:sym typeface="Arial"/>
              </a:rPr>
              <a:t>TOP TIPS PART 1</a:t>
            </a:r>
            <a:endParaRPr b="1">
              <a:solidFill>
                <a:schemeClr val="lt1"/>
              </a:solidFill>
              <a:latin typeface="Arial"/>
              <a:ea typeface="Arial"/>
              <a:cs typeface="Arial"/>
              <a:sym typeface="Arial"/>
            </a:endParaRPr>
          </a:p>
        </p:txBody>
      </p:sp>
      <p:sp>
        <p:nvSpPr>
          <p:cNvPr id="228" name="Google Shape;228;p42"/>
          <p:cNvSpPr/>
          <p:nvPr/>
        </p:nvSpPr>
        <p:spPr>
          <a:xfrm>
            <a:off x="439125" y="2026950"/>
            <a:ext cx="1914000" cy="1089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t>PHRASES TO START</a:t>
            </a:r>
            <a:endParaRPr b="1" sz="1800"/>
          </a:p>
        </p:txBody>
      </p:sp>
      <p:sp>
        <p:nvSpPr>
          <p:cNvPr id="229" name="Google Shape;229;p42"/>
          <p:cNvSpPr/>
          <p:nvPr/>
        </p:nvSpPr>
        <p:spPr>
          <a:xfrm>
            <a:off x="439125" y="1313100"/>
            <a:ext cx="506700" cy="533400"/>
          </a:xfrm>
          <a:prstGeom prst="ellipse">
            <a:avLst/>
          </a:prstGeom>
          <a:solidFill>
            <a:srgbClr val="034E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solidFill>
                  <a:schemeClr val="lt1"/>
                </a:solidFill>
              </a:rPr>
              <a:t>1</a:t>
            </a:r>
            <a:endParaRPr b="1" sz="2000">
              <a:solidFill>
                <a:schemeClr val="lt1"/>
              </a:solidFill>
            </a:endParaRPr>
          </a:p>
        </p:txBody>
      </p:sp>
      <p:sp>
        <p:nvSpPr>
          <p:cNvPr id="230" name="Google Shape;230;p42"/>
          <p:cNvSpPr/>
          <p:nvPr/>
        </p:nvSpPr>
        <p:spPr>
          <a:xfrm>
            <a:off x="3287450" y="1283538"/>
            <a:ext cx="506700" cy="533400"/>
          </a:xfrm>
          <a:prstGeom prst="ellipse">
            <a:avLst/>
          </a:prstGeom>
          <a:solidFill>
            <a:srgbClr val="034E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solidFill>
                  <a:schemeClr val="lt1"/>
                </a:solidFill>
              </a:rPr>
              <a:t>2</a:t>
            </a:r>
            <a:endParaRPr b="1" sz="2000">
              <a:solidFill>
                <a:schemeClr val="lt1"/>
              </a:solidFill>
            </a:endParaRPr>
          </a:p>
        </p:txBody>
      </p:sp>
      <p:sp>
        <p:nvSpPr>
          <p:cNvPr id="231" name="Google Shape;231;p42"/>
          <p:cNvSpPr/>
          <p:nvPr/>
        </p:nvSpPr>
        <p:spPr>
          <a:xfrm>
            <a:off x="3287450" y="2026950"/>
            <a:ext cx="1914000" cy="1089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t>PHRASES TO EXPRESS YOUR OPINION</a:t>
            </a:r>
            <a:endParaRPr b="1" sz="1800"/>
          </a:p>
        </p:txBody>
      </p:sp>
      <p:sp>
        <p:nvSpPr>
          <p:cNvPr id="232" name="Google Shape;232;p42"/>
          <p:cNvSpPr/>
          <p:nvPr/>
        </p:nvSpPr>
        <p:spPr>
          <a:xfrm>
            <a:off x="6135775" y="1283538"/>
            <a:ext cx="506700" cy="533400"/>
          </a:xfrm>
          <a:prstGeom prst="ellipse">
            <a:avLst/>
          </a:prstGeom>
          <a:solidFill>
            <a:srgbClr val="034E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solidFill>
                  <a:schemeClr val="lt1"/>
                </a:solidFill>
              </a:rPr>
              <a:t>3</a:t>
            </a:r>
            <a:endParaRPr b="1" sz="2000">
              <a:solidFill>
                <a:schemeClr val="lt1"/>
              </a:solidFill>
            </a:endParaRPr>
          </a:p>
        </p:txBody>
      </p:sp>
      <p:sp>
        <p:nvSpPr>
          <p:cNvPr id="233" name="Google Shape;233;p42"/>
          <p:cNvSpPr/>
          <p:nvPr/>
        </p:nvSpPr>
        <p:spPr>
          <a:xfrm>
            <a:off x="6135775" y="2026950"/>
            <a:ext cx="1914000" cy="1089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t>ASK THE OTHER</a:t>
            </a:r>
            <a:r>
              <a:rPr b="1" lang="es-419" sz="1800"/>
              <a:t> CANDIDATE’S OPINION</a:t>
            </a:r>
            <a:endParaRPr b="1" sz="1800"/>
          </a:p>
        </p:txBody>
      </p:sp>
      <p:sp>
        <p:nvSpPr>
          <p:cNvPr id="234" name="Google Shape;234;p42"/>
          <p:cNvSpPr/>
          <p:nvPr/>
        </p:nvSpPr>
        <p:spPr>
          <a:xfrm>
            <a:off x="1142775" y="3302475"/>
            <a:ext cx="506700" cy="533400"/>
          </a:xfrm>
          <a:prstGeom prst="ellipse">
            <a:avLst/>
          </a:prstGeom>
          <a:solidFill>
            <a:srgbClr val="034E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solidFill>
                  <a:schemeClr val="lt1"/>
                </a:solidFill>
              </a:rPr>
              <a:t>4</a:t>
            </a:r>
            <a:endParaRPr b="1" sz="2000">
              <a:solidFill>
                <a:schemeClr val="lt1"/>
              </a:solidFill>
            </a:endParaRPr>
          </a:p>
        </p:txBody>
      </p:sp>
      <p:sp>
        <p:nvSpPr>
          <p:cNvPr id="235" name="Google Shape;235;p42"/>
          <p:cNvSpPr/>
          <p:nvPr/>
        </p:nvSpPr>
        <p:spPr>
          <a:xfrm>
            <a:off x="1880150" y="3373500"/>
            <a:ext cx="2162700" cy="13170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t>AGREE DISAGREE +</a:t>
            </a:r>
            <a:endParaRPr b="1" sz="1800"/>
          </a:p>
          <a:p>
            <a:pPr indent="0" lvl="0" marL="0" rtl="0" algn="ctr">
              <a:spcBef>
                <a:spcPts val="0"/>
              </a:spcBef>
              <a:spcAft>
                <a:spcPts val="0"/>
              </a:spcAft>
              <a:buNone/>
            </a:pPr>
            <a:r>
              <a:rPr b="1" lang="es-419" sz="1800"/>
              <a:t>COMMENT</a:t>
            </a:r>
            <a:endParaRPr b="1" sz="1800"/>
          </a:p>
        </p:txBody>
      </p:sp>
      <p:sp>
        <p:nvSpPr>
          <p:cNvPr id="236" name="Google Shape;236;p42"/>
          <p:cNvSpPr/>
          <p:nvPr/>
        </p:nvSpPr>
        <p:spPr>
          <a:xfrm>
            <a:off x="4694750" y="3302475"/>
            <a:ext cx="506700" cy="533400"/>
          </a:xfrm>
          <a:prstGeom prst="ellipse">
            <a:avLst/>
          </a:prstGeom>
          <a:solidFill>
            <a:srgbClr val="034E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solidFill>
                  <a:schemeClr val="lt1"/>
                </a:solidFill>
              </a:rPr>
              <a:t>5</a:t>
            </a:r>
            <a:endParaRPr b="1" sz="2000">
              <a:solidFill>
                <a:schemeClr val="lt1"/>
              </a:solidFill>
            </a:endParaRPr>
          </a:p>
        </p:txBody>
      </p:sp>
      <p:sp>
        <p:nvSpPr>
          <p:cNvPr id="237" name="Google Shape;237;p42"/>
          <p:cNvSpPr/>
          <p:nvPr/>
        </p:nvSpPr>
        <p:spPr>
          <a:xfrm>
            <a:off x="5496850" y="3373500"/>
            <a:ext cx="2162700" cy="13170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t>CHANGE THE SUBJECT</a:t>
            </a:r>
            <a:endParaRPr b="1" sz="1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3"/>
          <p:cNvSpPr txBox="1"/>
          <p:nvPr>
            <p:ph type="title"/>
          </p:nvPr>
        </p:nvSpPr>
        <p:spPr>
          <a:xfrm>
            <a:off x="1915800" y="372125"/>
            <a:ext cx="5312400" cy="701400"/>
          </a:xfrm>
          <a:prstGeom prst="rect">
            <a:avLst/>
          </a:prstGeom>
          <a:solidFill>
            <a:srgbClr val="034E50"/>
          </a:solidFill>
        </p:spPr>
        <p:txBody>
          <a:bodyPr anchorCtr="0" anchor="t" bIns="91425" lIns="91425" spcFirstLastPara="1" rIns="91425" wrap="square" tIns="91425">
            <a:noAutofit/>
          </a:bodyPr>
          <a:lstStyle/>
          <a:p>
            <a:pPr indent="0" lvl="0" marL="0" rtl="0" algn="ctr">
              <a:spcBef>
                <a:spcPts val="0"/>
              </a:spcBef>
              <a:spcAft>
                <a:spcPts val="0"/>
              </a:spcAft>
              <a:buNone/>
            </a:pPr>
            <a:r>
              <a:rPr b="1" lang="es-419">
                <a:solidFill>
                  <a:schemeClr val="lt1"/>
                </a:solidFill>
                <a:latin typeface="Arial"/>
                <a:ea typeface="Arial"/>
                <a:cs typeface="Arial"/>
                <a:sym typeface="Arial"/>
              </a:rPr>
              <a:t>TOP TIPS PART 2</a:t>
            </a:r>
            <a:endParaRPr b="1">
              <a:solidFill>
                <a:schemeClr val="lt1"/>
              </a:solidFill>
              <a:latin typeface="Arial"/>
              <a:ea typeface="Arial"/>
              <a:cs typeface="Arial"/>
              <a:sym typeface="Arial"/>
            </a:endParaRPr>
          </a:p>
        </p:txBody>
      </p:sp>
      <p:sp>
        <p:nvSpPr>
          <p:cNvPr id="243" name="Google Shape;243;p43"/>
          <p:cNvSpPr/>
          <p:nvPr/>
        </p:nvSpPr>
        <p:spPr>
          <a:xfrm>
            <a:off x="439125" y="2026950"/>
            <a:ext cx="1914000" cy="1089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t>PHRASES TO START</a:t>
            </a:r>
            <a:endParaRPr b="1" sz="1800"/>
          </a:p>
        </p:txBody>
      </p:sp>
      <p:sp>
        <p:nvSpPr>
          <p:cNvPr id="244" name="Google Shape;244;p43"/>
          <p:cNvSpPr/>
          <p:nvPr/>
        </p:nvSpPr>
        <p:spPr>
          <a:xfrm>
            <a:off x="439125" y="1313100"/>
            <a:ext cx="506700" cy="533400"/>
          </a:xfrm>
          <a:prstGeom prst="ellipse">
            <a:avLst/>
          </a:prstGeom>
          <a:solidFill>
            <a:srgbClr val="034E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solidFill>
                  <a:schemeClr val="lt1"/>
                </a:solidFill>
              </a:rPr>
              <a:t>1</a:t>
            </a:r>
            <a:endParaRPr b="1" sz="2000">
              <a:solidFill>
                <a:schemeClr val="lt1"/>
              </a:solidFill>
            </a:endParaRPr>
          </a:p>
        </p:txBody>
      </p:sp>
      <p:sp>
        <p:nvSpPr>
          <p:cNvPr id="245" name="Google Shape;245;p43"/>
          <p:cNvSpPr/>
          <p:nvPr/>
        </p:nvSpPr>
        <p:spPr>
          <a:xfrm>
            <a:off x="3287450" y="1283538"/>
            <a:ext cx="506700" cy="533400"/>
          </a:xfrm>
          <a:prstGeom prst="ellipse">
            <a:avLst/>
          </a:prstGeom>
          <a:solidFill>
            <a:srgbClr val="034E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solidFill>
                  <a:schemeClr val="lt1"/>
                </a:solidFill>
              </a:rPr>
              <a:t>2</a:t>
            </a:r>
            <a:endParaRPr b="1" sz="2000">
              <a:solidFill>
                <a:schemeClr val="lt1"/>
              </a:solidFill>
            </a:endParaRPr>
          </a:p>
        </p:txBody>
      </p:sp>
      <p:sp>
        <p:nvSpPr>
          <p:cNvPr id="246" name="Google Shape;246;p43"/>
          <p:cNvSpPr/>
          <p:nvPr/>
        </p:nvSpPr>
        <p:spPr>
          <a:xfrm>
            <a:off x="3287450" y="2026950"/>
            <a:ext cx="1914000" cy="1089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t>PHRASES TO EXPRESS YOUR OPINION</a:t>
            </a:r>
            <a:endParaRPr b="1" sz="1800"/>
          </a:p>
        </p:txBody>
      </p:sp>
      <p:sp>
        <p:nvSpPr>
          <p:cNvPr id="247" name="Google Shape;247;p43"/>
          <p:cNvSpPr/>
          <p:nvPr/>
        </p:nvSpPr>
        <p:spPr>
          <a:xfrm>
            <a:off x="6135775" y="1283538"/>
            <a:ext cx="506700" cy="533400"/>
          </a:xfrm>
          <a:prstGeom prst="ellipse">
            <a:avLst/>
          </a:prstGeom>
          <a:solidFill>
            <a:srgbClr val="034E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solidFill>
                  <a:schemeClr val="lt1"/>
                </a:solidFill>
              </a:rPr>
              <a:t>3</a:t>
            </a:r>
            <a:endParaRPr b="1" sz="2000">
              <a:solidFill>
                <a:schemeClr val="lt1"/>
              </a:solidFill>
            </a:endParaRPr>
          </a:p>
        </p:txBody>
      </p:sp>
      <p:sp>
        <p:nvSpPr>
          <p:cNvPr id="248" name="Google Shape;248;p43"/>
          <p:cNvSpPr/>
          <p:nvPr/>
        </p:nvSpPr>
        <p:spPr>
          <a:xfrm>
            <a:off x="6135775" y="2026950"/>
            <a:ext cx="1914000" cy="1089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t>ASK THE OTHER CANDIDATE’S OPINION</a:t>
            </a:r>
            <a:endParaRPr b="1" sz="1800"/>
          </a:p>
        </p:txBody>
      </p:sp>
      <p:sp>
        <p:nvSpPr>
          <p:cNvPr id="249" name="Google Shape;249;p43"/>
          <p:cNvSpPr/>
          <p:nvPr/>
        </p:nvSpPr>
        <p:spPr>
          <a:xfrm>
            <a:off x="1142775" y="3302475"/>
            <a:ext cx="506700" cy="533400"/>
          </a:xfrm>
          <a:prstGeom prst="ellipse">
            <a:avLst/>
          </a:prstGeom>
          <a:solidFill>
            <a:srgbClr val="034E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solidFill>
                  <a:schemeClr val="lt1"/>
                </a:solidFill>
              </a:rPr>
              <a:t>4</a:t>
            </a:r>
            <a:endParaRPr b="1" sz="2000">
              <a:solidFill>
                <a:schemeClr val="lt1"/>
              </a:solidFill>
            </a:endParaRPr>
          </a:p>
        </p:txBody>
      </p:sp>
      <p:sp>
        <p:nvSpPr>
          <p:cNvPr id="250" name="Google Shape;250;p43"/>
          <p:cNvSpPr/>
          <p:nvPr/>
        </p:nvSpPr>
        <p:spPr>
          <a:xfrm>
            <a:off x="1880150" y="3373500"/>
            <a:ext cx="2162700" cy="13170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t>AGREE DISAGREE +</a:t>
            </a:r>
            <a:endParaRPr b="1" sz="1800"/>
          </a:p>
          <a:p>
            <a:pPr indent="0" lvl="0" marL="0" rtl="0" algn="ctr">
              <a:spcBef>
                <a:spcPts val="0"/>
              </a:spcBef>
              <a:spcAft>
                <a:spcPts val="0"/>
              </a:spcAft>
              <a:buNone/>
            </a:pPr>
            <a:r>
              <a:rPr b="1" lang="es-419" sz="1800"/>
              <a:t>COMMENT</a:t>
            </a:r>
            <a:endParaRPr b="1" sz="1800"/>
          </a:p>
        </p:txBody>
      </p:sp>
      <p:sp>
        <p:nvSpPr>
          <p:cNvPr id="251" name="Google Shape;251;p43"/>
          <p:cNvSpPr/>
          <p:nvPr/>
        </p:nvSpPr>
        <p:spPr>
          <a:xfrm>
            <a:off x="4694750" y="3302475"/>
            <a:ext cx="506700" cy="533400"/>
          </a:xfrm>
          <a:prstGeom prst="ellipse">
            <a:avLst/>
          </a:prstGeom>
          <a:solidFill>
            <a:srgbClr val="034E5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2000">
                <a:solidFill>
                  <a:schemeClr val="lt1"/>
                </a:solidFill>
              </a:rPr>
              <a:t>5</a:t>
            </a:r>
            <a:endParaRPr b="1" sz="2000">
              <a:solidFill>
                <a:schemeClr val="lt1"/>
              </a:solidFill>
            </a:endParaRPr>
          </a:p>
        </p:txBody>
      </p:sp>
      <p:sp>
        <p:nvSpPr>
          <p:cNvPr id="252" name="Google Shape;252;p43"/>
          <p:cNvSpPr/>
          <p:nvPr/>
        </p:nvSpPr>
        <p:spPr>
          <a:xfrm>
            <a:off x="5496850" y="3373500"/>
            <a:ext cx="2162700" cy="13170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800"/>
              <a:t>REACH FINAL DECISION</a:t>
            </a:r>
            <a:endParaRPr b="1" sz="1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4"/>
          <p:cNvSpPr txBox="1"/>
          <p:nvPr>
            <p:ph type="title"/>
          </p:nvPr>
        </p:nvSpPr>
        <p:spPr>
          <a:xfrm>
            <a:off x="1915800" y="389675"/>
            <a:ext cx="5312400" cy="701400"/>
          </a:xfrm>
          <a:prstGeom prst="rect">
            <a:avLst/>
          </a:prstGeom>
          <a:solidFill>
            <a:srgbClr val="034E50"/>
          </a:solidFill>
        </p:spPr>
        <p:txBody>
          <a:bodyPr anchorCtr="0" anchor="t" bIns="91425" lIns="91425" spcFirstLastPara="1" rIns="91425" wrap="square" tIns="91425">
            <a:noAutofit/>
          </a:bodyPr>
          <a:lstStyle/>
          <a:p>
            <a:pPr indent="0" lvl="0" marL="0" rtl="0" algn="ctr">
              <a:spcBef>
                <a:spcPts val="0"/>
              </a:spcBef>
              <a:spcAft>
                <a:spcPts val="0"/>
              </a:spcAft>
              <a:buNone/>
            </a:pPr>
            <a:r>
              <a:rPr b="1" lang="es-419">
                <a:solidFill>
                  <a:schemeClr val="lt1"/>
                </a:solidFill>
                <a:latin typeface="Arial"/>
                <a:ea typeface="Arial"/>
                <a:cs typeface="Arial"/>
                <a:sym typeface="Arial"/>
              </a:rPr>
              <a:t>AN EXAMPLE</a:t>
            </a:r>
            <a:endParaRPr b="1">
              <a:solidFill>
                <a:schemeClr val="lt1"/>
              </a:solidFill>
              <a:latin typeface="Arial"/>
              <a:ea typeface="Arial"/>
              <a:cs typeface="Arial"/>
              <a:sym typeface="Arial"/>
            </a:endParaRPr>
          </a:p>
        </p:txBody>
      </p:sp>
      <p:sp>
        <p:nvSpPr>
          <p:cNvPr id="258" name="Google Shape;258;p44"/>
          <p:cNvSpPr/>
          <p:nvPr/>
        </p:nvSpPr>
        <p:spPr>
          <a:xfrm>
            <a:off x="583600" y="1619600"/>
            <a:ext cx="1474200" cy="2568600"/>
          </a:xfrm>
          <a:prstGeom prst="roundRect">
            <a:avLst>
              <a:gd fmla="val 16667" name="adj"/>
            </a:avLst>
          </a:prstGeom>
          <a:solidFill>
            <a:srgbClr val="034E50"/>
          </a:solidFill>
          <a:ln cap="flat" cmpd="sng" w="9525">
            <a:solidFill>
              <a:srgbClr val="034E5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600">
                <a:solidFill>
                  <a:schemeClr val="lt1"/>
                </a:solidFill>
              </a:rPr>
              <a:t>Remember these candidates may make mistakes, just like anyone else!</a:t>
            </a:r>
            <a:endParaRPr b="1" sz="1600">
              <a:solidFill>
                <a:schemeClr val="lt1"/>
              </a:solidFill>
            </a:endParaRPr>
          </a:p>
        </p:txBody>
      </p:sp>
      <p:pic>
        <p:nvPicPr>
          <p:cNvPr descr="📚 Materiales y libros con audios MUY BUENOS recomendados para preparar el FCE de Cambridge:&#10;Para mi el mejor con 4 exámenes tipo:&#10;- Versión Adultos: https://amzn.to/3MrwhLT&#10;- Versión Schools: https://amzn.to/3EHC5hS&#10;Y de lo mejor en gramática si andas regular: &#10;- Adultos y Schools (mismo libro): https://amzn.to/3JZuD37&#10;(Por desgracia, los audios los venden por separado) aquí: https://amzn.to/3M0amfu &#10;Y si te estás preparando por libre este pack es lo mejor y además los más barato:&#10;- Objective First Pack económico: https://amzn.to/36OGbZ6&#10;(no incluye las respuestas pero si lo compras con este enlace y me escribes te las puedo mandar yo gratis)&#10;&#10;👩‍🎓 Si quieres preparar mejor tu examen te puedo ayudar y sin moverte de tu casa. Solicita tu CLASES ONLINE aquí: https://www.metodotriads.com/classesform&#10;&#10;⭐ Este es un fragmento de la parte 3 del Speaking de First de Cambridge para obtener un B2. Florine hace lo posible por integrar a María, con la dificultad añadida de que María no sigue el esquema preferido por Cambridge, por esta razón, Florine pasa la prueba con dificultades pero Marie está lejos de alcanzar si quiera un B1. &#10;&#10;⏩ Puedes ver el Speaking completo aquí: https://www.youtube.com/watch?v=Ix5UfEF3ohY&#10;&#10;#cambridge #fce #speaking" id="259" name="Google Shape;259;p44" title="First of Cambridge Speaking part 3 Sample">
            <a:hlinkClick r:id="rId3"/>
          </p:cNvPr>
          <p:cNvPicPr preferRelativeResize="0"/>
          <p:nvPr/>
        </p:nvPicPr>
        <p:blipFill>
          <a:blip r:embed="rId4">
            <a:alphaModFix/>
          </a:blip>
          <a:stretch>
            <a:fillRect/>
          </a:stretch>
        </p:blipFill>
        <p:spPr>
          <a:xfrm>
            <a:off x="2455900" y="1209975"/>
            <a:ext cx="6022850" cy="3387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5"/>
          <p:cNvSpPr txBox="1"/>
          <p:nvPr>
            <p:ph type="title"/>
          </p:nvPr>
        </p:nvSpPr>
        <p:spPr>
          <a:xfrm>
            <a:off x="1915800" y="389675"/>
            <a:ext cx="5312400" cy="701400"/>
          </a:xfrm>
          <a:prstGeom prst="rect">
            <a:avLst/>
          </a:prstGeom>
          <a:solidFill>
            <a:srgbClr val="034E50"/>
          </a:solidFill>
        </p:spPr>
        <p:txBody>
          <a:bodyPr anchorCtr="0" anchor="t" bIns="91425" lIns="91425" spcFirstLastPara="1" rIns="91425" wrap="square" tIns="91425">
            <a:noAutofit/>
          </a:bodyPr>
          <a:lstStyle/>
          <a:p>
            <a:pPr indent="0" lvl="0" marL="0" rtl="0" algn="ctr">
              <a:spcBef>
                <a:spcPts val="0"/>
              </a:spcBef>
              <a:spcAft>
                <a:spcPts val="0"/>
              </a:spcAft>
              <a:buNone/>
            </a:pPr>
            <a:r>
              <a:rPr b="1" lang="es-419">
                <a:solidFill>
                  <a:schemeClr val="lt1"/>
                </a:solidFill>
                <a:latin typeface="Arial"/>
                <a:ea typeface="Arial"/>
                <a:cs typeface="Arial"/>
                <a:sym typeface="Arial"/>
              </a:rPr>
              <a:t>AN EXAMPLE</a:t>
            </a:r>
            <a:endParaRPr b="1">
              <a:solidFill>
                <a:schemeClr val="lt1"/>
              </a:solidFill>
              <a:latin typeface="Arial"/>
              <a:ea typeface="Arial"/>
              <a:cs typeface="Arial"/>
              <a:sym typeface="Arial"/>
            </a:endParaRPr>
          </a:p>
        </p:txBody>
      </p:sp>
      <p:sp>
        <p:nvSpPr>
          <p:cNvPr id="265" name="Google Shape;265;p45"/>
          <p:cNvSpPr/>
          <p:nvPr/>
        </p:nvSpPr>
        <p:spPr>
          <a:xfrm>
            <a:off x="583600" y="1619600"/>
            <a:ext cx="1474200" cy="2568600"/>
          </a:xfrm>
          <a:prstGeom prst="roundRect">
            <a:avLst>
              <a:gd fmla="val 16667" name="adj"/>
            </a:avLst>
          </a:prstGeom>
          <a:solidFill>
            <a:srgbClr val="034E50"/>
          </a:solidFill>
          <a:ln cap="flat" cmpd="sng" w="9525">
            <a:solidFill>
              <a:srgbClr val="034E5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s-419" sz="1600">
                <a:solidFill>
                  <a:schemeClr val="lt1"/>
                </a:solidFill>
              </a:rPr>
              <a:t>Remember these candidates may make mistakes, just like anyone else!</a:t>
            </a:r>
            <a:endParaRPr b="1" sz="1600">
              <a:solidFill>
                <a:schemeClr val="lt1"/>
              </a:solidFill>
            </a:endParaRPr>
          </a:p>
        </p:txBody>
      </p:sp>
      <p:pic>
        <p:nvPicPr>
          <p:cNvPr id="266" name="Google Shape;266;p45" title="FCE SPEAKING EXAM / PART 3">
            <a:hlinkClick r:id="rId3"/>
          </p:cNvPr>
          <p:cNvPicPr preferRelativeResize="0"/>
          <p:nvPr/>
        </p:nvPicPr>
        <p:blipFill>
          <a:blip r:embed="rId4">
            <a:alphaModFix/>
          </a:blip>
          <a:stretch>
            <a:fillRect/>
          </a:stretch>
        </p:blipFill>
        <p:spPr>
          <a:xfrm>
            <a:off x="2526125" y="1219850"/>
            <a:ext cx="5987725" cy="3368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lidesMania">
  <a:themeElements>
    <a:clrScheme name="Simple Light">
      <a:dk1>
        <a:srgbClr val="000000"/>
      </a:dk1>
      <a:lt1>
        <a:srgbClr val="FFFFFF"/>
      </a:lt1>
      <a:dk2>
        <a:srgbClr val="3B3B3B"/>
      </a:dk2>
      <a:lt2>
        <a:srgbClr val="D8D8D8"/>
      </a:lt2>
      <a:accent1>
        <a:srgbClr val="D9EAD3"/>
      </a:accent1>
      <a:accent2>
        <a:srgbClr val="F9E6AB"/>
      </a:accent2>
      <a:accent3>
        <a:srgbClr val="CFE2F3"/>
      </a:accent3>
      <a:accent4>
        <a:srgbClr val="EAD1DC"/>
      </a:accent4>
      <a:accent5>
        <a:srgbClr val="D9D2E9"/>
      </a:accent5>
      <a:accent6>
        <a:srgbClr val="C1E6E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